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60" r:id="rId6"/>
  </p:sldMasterIdLst>
  <p:notesMasterIdLst>
    <p:notesMasterId r:id="rId24"/>
  </p:notesMasterIdLst>
  <p:handoutMasterIdLst>
    <p:handoutMasterId r:id="rId25"/>
  </p:handoutMasterIdLst>
  <p:sldIdLst>
    <p:sldId id="260" r:id="rId7"/>
    <p:sldId id="9962" r:id="rId8"/>
    <p:sldId id="337" r:id="rId9"/>
    <p:sldId id="3794" r:id="rId10"/>
    <p:sldId id="3810" r:id="rId11"/>
    <p:sldId id="3812" r:id="rId12"/>
    <p:sldId id="3771" r:id="rId13"/>
    <p:sldId id="3813" r:id="rId14"/>
    <p:sldId id="291" r:id="rId15"/>
    <p:sldId id="293" r:id="rId16"/>
    <p:sldId id="272" r:id="rId17"/>
    <p:sldId id="284" r:id="rId18"/>
    <p:sldId id="285" r:id="rId19"/>
    <p:sldId id="3773" r:id="rId20"/>
    <p:sldId id="9961" r:id="rId21"/>
    <p:sldId id="9963" r:id="rId22"/>
    <p:sldId id="338" r:id="rId23"/>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FB186ED-D695-4ED6-8992-EF44AF7CE3FD}">
          <p14:sldIdLst>
            <p14:sldId id="260"/>
            <p14:sldId id="9962"/>
          </p14:sldIdLst>
        </p14:section>
        <p14:section name="What is DevOps?" id="{CC3C5957-4486-4498-AE39-F9478706FDD4}">
          <p14:sldIdLst>
            <p14:sldId id="337"/>
            <p14:sldId id="3794"/>
            <p14:sldId id="3810"/>
            <p14:sldId id="3812"/>
            <p14:sldId id="3771"/>
            <p14:sldId id="3813"/>
            <p14:sldId id="291"/>
            <p14:sldId id="293"/>
            <p14:sldId id="272"/>
            <p14:sldId id="284"/>
          </p14:sldIdLst>
        </p14:section>
        <p14:section name="Summary" id="{8A729512-0B98-4B20-87B8-8E7934B5FB34}">
          <p14:sldIdLst>
            <p14:sldId id="285"/>
            <p14:sldId id="3773"/>
            <p14:sldId id="9961"/>
            <p14:sldId id="9963"/>
            <p14:sldId id="33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7923"/>
    <a:srgbClr val="FBBB90"/>
    <a:srgbClr val="3C3C3B"/>
    <a:srgbClr val="21B9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021B1E-D166-49A2-B87A-11C6475D28BA}" v="11" dt="2021-02-23T16:57:03.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46370" autoAdjust="0"/>
  </p:normalViewPr>
  <p:slideViewPr>
    <p:cSldViewPr snapToGrid="0" showGuides="1">
      <p:cViewPr varScale="1">
        <p:scale>
          <a:sx n="54" d="100"/>
          <a:sy n="54" d="100"/>
        </p:scale>
        <p:origin x="2547" y="30"/>
      </p:cViewPr>
      <p:guideLst>
        <p:guide orient="horz" pos="2160"/>
        <p:guide pos="3840"/>
      </p:guideLst>
    </p:cSldViewPr>
  </p:slideViewPr>
  <p:notesTextViewPr>
    <p:cViewPr>
      <p:scale>
        <a:sx n="3" d="2"/>
        <a:sy n="3" d="2"/>
      </p:scale>
      <p:origin x="0" y="0"/>
    </p:cViewPr>
  </p:notesTextViewPr>
  <p:notesViewPr>
    <p:cSldViewPr snapToGrid="0">
      <p:cViewPr varScale="1">
        <p:scale>
          <a:sx n="81" d="100"/>
          <a:sy n="81" d="100"/>
        </p:scale>
        <p:origin x="3981" y="3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userId="7523db6f-265c-4c93-8633-81a9965e64a2" providerId="ADAL" clId="{1B021B1E-D166-49A2-B87A-11C6475D28BA}"/>
    <pc:docChg chg="custSel addSld delSld modSld modMainMaster delSection modSection">
      <pc:chgData name="Richard" userId="7523db6f-265c-4c93-8633-81a9965e64a2" providerId="ADAL" clId="{1B021B1E-D166-49A2-B87A-11C6475D28BA}" dt="2021-02-19T12:56:10.513" v="227" actId="729"/>
      <pc:docMkLst>
        <pc:docMk/>
      </pc:docMkLst>
      <pc:sldChg chg="modSp">
        <pc:chgData name="Richard" userId="7523db6f-265c-4c93-8633-81a9965e64a2" providerId="ADAL" clId="{1B021B1E-D166-49A2-B87A-11C6475D28BA}" dt="2021-02-18T09:41:40.266" v="4"/>
        <pc:sldMkLst>
          <pc:docMk/>
          <pc:sldMk cId="1003415211" sldId="259"/>
        </pc:sldMkLst>
        <pc:spChg chg="mod">
          <ac:chgData name="Richard" userId="7523db6f-265c-4c93-8633-81a9965e64a2" providerId="ADAL" clId="{1B021B1E-D166-49A2-B87A-11C6475D28BA}" dt="2021-02-18T09:41:40.266" v="4"/>
          <ac:spMkLst>
            <pc:docMk/>
            <pc:sldMk cId="1003415211" sldId="259"/>
            <ac:spMk id="2" creationId="{00000000-0000-0000-0000-000000000000}"/>
          </ac:spMkLst>
        </pc:spChg>
      </pc:sldChg>
      <pc:sldChg chg="modSp mod modClrScheme chgLayout">
        <pc:chgData name="Richard" userId="7523db6f-265c-4c93-8633-81a9965e64a2" providerId="ADAL" clId="{1B021B1E-D166-49A2-B87A-11C6475D28BA}" dt="2021-02-18T10:49:27.895" v="42" actId="27636"/>
        <pc:sldMkLst>
          <pc:docMk/>
          <pc:sldMk cId="3568387782" sldId="260"/>
        </pc:sldMkLst>
        <pc:spChg chg="mod ord">
          <ac:chgData name="Richard" userId="7523db6f-265c-4c93-8633-81a9965e64a2" providerId="ADAL" clId="{1B021B1E-D166-49A2-B87A-11C6475D28BA}" dt="2021-02-18T10:49:11.593" v="9" actId="1076"/>
          <ac:spMkLst>
            <pc:docMk/>
            <pc:sldMk cId="3568387782" sldId="260"/>
            <ac:spMk id="2" creationId="{7287C301-57A3-4FF0-BE0D-B63C2FA079D7}"/>
          </ac:spMkLst>
        </pc:spChg>
        <pc:spChg chg="mod ord">
          <ac:chgData name="Richard" userId="7523db6f-265c-4c93-8633-81a9965e64a2" providerId="ADAL" clId="{1B021B1E-D166-49A2-B87A-11C6475D28BA}" dt="2021-02-18T10:49:27.895" v="42" actId="27636"/>
          <ac:spMkLst>
            <pc:docMk/>
            <pc:sldMk cId="3568387782" sldId="260"/>
            <ac:spMk id="3" creationId="{D0DBDF4A-F2D8-4C06-BBEB-4412CDC4F775}"/>
          </ac:spMkLst>
        </pc:spChg>
      </pc:sldChg>
      <pc:sldChg chg="modSp">
        <pc:chgData name="Richard" userId="7523db6f-265c-4c93-8633-81a9965e64a2" providerId="ADAL" clId="{1B021B1E-D166-49A2-B87A-11C6475D28BA}" dt="2021-02-18T09:41:40.266" v="4"/>
        <pc:sldMkLst>
          <pc:docMk/>
          <pc:sldMk cId="2035494676" sldId="262"/>
        </pc:sldMkLst>
        <pc:spChg chg="mod">
          <ac:chgData name="Richard" userId="7523db6f-265c-4c93-8633-81a9965e64a2" providerId="ADAL" clId="{1B021B1E-D166-49A2-B87A-11C6475D28BA}" dt="2021-02-18T09:41:40.266" v="4"/>
          <ac:spMkLst>
            <pc:docMk/>
            <pc:sldMk cId="2035494676" sldId="262"/>
            <ac:spMk id="4" creationId="{00000000-0000-0000-0000-000000000000}"/>
          </ac:spMkLst>
        </pc:spChg>
        <pc:spChg chg="mod">
          <ac:chgData name="Richard" userId="7523db6f-265c-4c93-8633-81a9965e64a2" providerId="ADAL" clId="{1B021B1E-D166-49A2-B87A-11C6475D28BA}" dt="2021-02-18T09:41:40.266" v="4"/>
          <ac:spMkLst>
            <pc:docMk/>
            <pc:sldMk cId="2035494676" sldId="262"/>
            <ac:spMk id="5" creationId="{00000000-0000-0000-0000-000000000000}"/>
          </ac:spMkLst>
        </pc:spChg>
        <pc:spChg chg="mod">
          <ac:chgData name="Richard" userId="7523db6f-265c-4c93-8633-81a9965e64a2" providerId="ADAL" clId="{1B021B1E-D166-49A2-B87A-11C6475D28BA}" dt="2021-02-18T09:41:40.266" v="4"/>
          <ac:spMkLst>
            <pc:docMk/>
            <pc:sldMk cId="2035494676" sldId="262"/>
            <ac:spMk id="6" creationId="{00000000-0000-0000-0000-000000000000}"/>
          </ac:spMkLst>
        </pc:spChg>
      </pc:sldChg>
      <pc:sldChg chg="modSp">
        <pc:chgData name="Richard" userId="7523db6f-265c-4c93-8633-81a9965e64a2" providerId="ADAL" clId="{1B021B1E-D166-49A2-B87A-11C6475D28BA}" dt="2021-02-18T09:41:40.266" v="4"/>
        <pc:sldMkLst>
          <pc:docMk/>
          <pc:sldMk cId="359780719" sldId="263"/>
        </pc:sldMkLst>
        <pc:spChg chg="mod">
          <ac:chgData name="Richard" userId="7523db6f-265c-4c93-8633-81a9965e64a2" providerId="ADAL" clId="{1B021B1E-D166-49A2-B87A-11C6475D28BA}" dt="2021-02-18T09:41:40.266" v="4"/>
          <ac:spMkLst>
            <pc:docMk/>
            <pc:sldMk cId="359780719" sldId="263"/>
            <ac:spMk id="2" creationId="{00000000-0000-0000-0000-000000000000}"/>
          </ac:spMkLst>
        </pc:spChg>
        <pc:spChg chg="mod">
          <ac:chgData name="Richard" userId="7523db6f-265c-4c93-8633-81a9965e64a2" providerId="ADAL" clId="{1B021B1E-D166-49A2-B87A-11C6475D28BA}" dt="2021-02-18T09:41:40.266" v="4"/>
          <ac:spMkLst>
            <pc:docMk/>
            <pc:sldMk cId="359780719" sldId="263"/>
            <ac:spMk id="3" creationId="{00000000-0000-0000-0000-000000000000}"/>
          </ac:spMkLst>
        </pc:spChg>
        <pc:spChg chg="mod">
          <ac:chgData name="Richard" userId="7523db6f-265c-4c93-8633-81a9965e64a2" providerId="ADAL" clId="{1B021B1E-D166-49A2-B87A-11C6475D28BA}" dt="2021-02-18T09:41:40.266" v="4"/>
          <ac:spMkLst>
            <pc:docMk/>
            <pc:sldMk cId="359780719" sldId="263"/>
            <ac:spMk id="4" creationId="{00000000-0000-0000-0000-000000000000}"/>
          </ac:spMkLst>
        </pc:spChg>
      </pc:sldChg>
      <pc:sldChg chg="modSp">
        <pc:chgData name="Richard" userId="7523db6f-265c-4c93-8633-81a9965e64a2" providerId="ADAL" clId="{1B021B1E-D166-49A2-B87A-11C6475D28BA}" dt="2021-02-18T09:41:40.266" v="4"/>
        <pc:sldMkLst>
          <pc:docMk/>
          <pc:sldMk cId="2750640477" sldId="272"/>
        </pc:sldMkLst>
        <pc:spChg chg="mod">
          <ac:chgData name="Richard" userId="7523db6f-265c-4c93-8633-81a9965e64a2" providerId="ADAL" clId="{1B021B1E-D166-49A2-B87A-11C6475D28BA}" dt="2021-02-18T09:41:40.266" v="4"/>
          <ac:spMkLst>
            <pc:docMk/>
            <pc:sldMk cId="2750640477" sldId="272"/>
            <ac:spMk id="2" creationId="{00000000-0000-0000-0000-000000000000}"/>
          </ac:spMkLst>
        </pc:spChg>
      </pc:sldChg>
      <pc:sldChg chg="delSp modSp mod modClrScheme chgLayout">
        <pc:chgData name="Richard" userId="7523db6f-265c-4c93-8633-81a9965e64a2" providerId="ADAL" clId="{1B021B1E-D166-49A2-B87A-11C6475D28BA}" dt="2021-02-19T12:54:45.602" v="143" actId="27636"/>
        <pc:sldMkLst>
          <pc:docMk/>
          <pc:sldMk cId="973418347" sldId="284"/>
        </pc:sldMkLst>
        <pc:spChg chg="mod ord">
          <ac:chgData name="Richard" userId="7523db6f-265c-4c93-8633-81a9965e64a2" providerId="ADAL" clId="{1B021B1E-D166-49A2-B87A-11C6475D28BA}" dt="2021-02-18T10:50:06.770" v="48" actId="27636"/>
          <ac:spMkLst>
            <pc:docMk/>
            <pc:sldMk cId="973418347" sldId="284"/>
            <ac:spMk id="2" creationId="{4A893690-947F-48B3-9AC8-23C0E7E60655}"/>
          </ac:spMkLst>
        </pc:spChg>
        <pc:spChg chg="mod ord">
          <ac:chgData name="Richard" userId="7523db6f-265c-4c93-8633-81a9965e64a2" providerId="ADAL" clId="{1B021B1E-D166-49A2-B87A-11C6475D28BA}" dt="2021-02-19T12:54:45.602" v="143" actId="27636"/>
          <ac:spMkLst>
            <pc:docMk/>
            <pc:sldMk cId="973418347" sldId="284"/>
            <ac:spMk id="3" creationId="{74A5128B-140A-420A-97D1-0023C9F1DB0E}"/>
          </ac:spMkLst>
        </pc:spChg>
        <pc:picChg chg="del">
          <ac:chgData name="Richard" userId="7523db6f-265c-4c93-8633-81a9965e64a2" providerId="ADAL" clId="{1B021B1E-D166-49A2-B87A-11C6475D28BA}" dt="2021-02-18T10:50:09.348" v="49" actId="478"/>
          <ac:picMkLst>
            <pc:docMk/>
            <pc:sldMk cId="973418347" sldId="284"/>
            <ac:picMk id="7" creationId="{C363AD3F-7545-4805-B258-488882FE18E8}"/>
          </ac:picMkLst>
        </pc:picChg>
      </pc:sldChg>
      <pc:sldChg chg="addSp delSp modSp mod modClrScheme chgLayout">
        <pc:chgData name="Richard" userId="7523db6f-265c-4c93-8633-81a9965e64a2" providerId="ADAL" clId="{1B021B1E-D166-49A2-B87A-11C6475D28BA}" dt="2021-02-18T10:50:19.277" v="51" actId="478"/>
        <pc:sldMkLst>
          <pc:docMk/>
          <pc:sldMk cId="306257606" sldId="285"/>
        </pc:sldMkLst>
        <pc:spChg chg="add mod ord">
          <ac:chgData name="Richard" userId="7523db6f-265c-4c93-8633-81a9965e64a2" providerId="ADAL" clId="{1B021B1E-D166-49A2-B87A-11C6475D28BA}" dt="2021-02-18T10:50:17.418" v="50" actId="700"/>
          <ac:spMkLst>
            <pc:docMk/>
            <pc:sldMk cId="306257606" sldId="285"/>
            <ac:spMk id="2" creationId="{68AC4535-F96E-45FE-8C48-8DC3B195614C}"/>
          </ac:spMkLst>
        </pc:spChg>
        <pc:spChg chg="mod ord">
          <ac:chgData name="Richard" userId="7523db6f-265c-4c93-8633-81a9965e64a2" providerId="ADAL" clId="{1B021B1E-D166-49A2-B87A-11C6475D28BA}" dt="2021-02-18T10:50:17.418" v="50" actId="700"/>
          <ac:spMkLst>
            <pc:docMk/>
            <pc:sldMk cId="306257606" sldId="285"/>
            <ac:spMk id="9" creationId="{C629C7FA-879A-459A-B7BF-E4D140A8DFE3}"/>
          </ac:spMkLst>
        </pc:spChg>
        <pc:spChg chg="del mod ord">
          <ac:chgData name="Richard" userId="7523db6f-265c-4c93-8633-81a9965e64a2" providerId="ADAL" clId="{1B021B1E-D166-49A2-B87A-11C6475D28BA}" dt="2021-02-18T10:50:17.418" v="50" actId="700"/>
          <ac:spMkLst>
            <pc:docMk/>
            <pc:sldMk cId="306257606" sldId="285"/>
            <ac:spMk id="10" creationId="{33C4A9CB-1D45-4D89-AD96-1BBCC0D0A872}"/>
          </ac:spMkLst>
        </pc:spChg>
        <pc:picChg chg="del">
          <ac:chgData name="Richard" userId="7523db6f-265c-4c93-8633-81a9965e64a2" providerId="ADAL" clId="{1B021B1E-D166-49A2-B87A-11C6475D28BA}" dt="2021-02-18T10:50:19.277" v="51" actId="478"/>
          <ac:picMkLst>
            <pc:docMk/>
            <pc:sldMk cId="306257606" sldId="285"/>
            <ac:picMk id="11" creationId="{FC5D84A0-9A69-4BE3-A93F-5C091F5CF917}"/>
          </ac:picMkLst>
        </pc:picChg>
      </pc:sldChg>
      <pc:sldChg chg="modSp mod modShow">
        <pc:chgData name="Richard" userId="7523db6f-265c-4c93-8633-81a9965e64a2" providerId="ADAL" clId="{1B021B1E-D166-49A2-B87A-11C6475D28BA}" dt="2021-02-19T12:56:10.513" v="227" actId="729"/>
        <pc:sldMkLst>
          <pc:docMk/>
          <pc:sldMk cId="690565458" sldId="286"/>
        </pc:sldMkLst>
        <pc:spChg chg="mod">
          <ac:chgData name="Richard" userId="7523db6f-265c-4c93-8633-81a9965e64a2" providerId="ADAL" clId="{1B021B1E-D166-49A2-B87A-11C6475D28BA}" dt="2021-02-18T09:41:40.266" v="4"/>
          <ac:spMkLst>
            <pc:docMk/>
            <pc:sldMk cId="690565458" sldId="286"/>
            <ac:spMk id="2" creationId="{D81A6A88-602B-4291-93AF-69A468FA33DA}"/>
          </ac:spMkLst>
        </pc:spChg>
        <pc:spChg chg="mod">
          <ac:chgData name="Richard" userId="7523db6f-265c-4c93-8633-81a9965e64a2" providerId="ADAL" clId="{1B021B1E-D166-49A2-B87A-11C6475D28BA}" dt="2021-02-19T12:55:57.586" v="226" actId="6549"/>
          <ac:spMkLst>
            <pc:docMk/>
            <pc:sldMk cId="690565458" sldId="286"/>
            <ac:spMk id="3" creationId="{8CE32F8F-F7DB-490D-9E17-0921CCA3F8DF}"/>
          </ac:spMkLst>
        </pc:spChg>
      </pc:sldChg>
      <pc:sldChg chg="del">
        <pc:chgData name="Richard" userId="7523db6f-265c-4c93-8633-81a9965e64a2" providerId="ADAL" clId="{1B021B1E-D166-49A2-B87A-11C6475D28BA}" dt="2021-02-17T17:26:38.953" v="3" actId="47"/>
        <pc:sldMkLst>
          <pc:docMk/>
          <pc:sldMk cId="428652831" sldId="287"/>
        </pc:sldMkLst>
      </pc:sldChg>
      <pc:sldChg chg="del">
        <pc:chgData name="Richard" userId="7523db6f-265c-4c93-8633-81a9965e64a2" providerId="ADAL" clId="{1B021B1E-D166-49A2-B87A-11C6475D28BA}" dt="2021-02-18T10:50:27.926" v="52" actId="47"/>
        <pc:sldMkLst>
          <pc:docMk/>
          <pc:sldMk cId="1922232492" sldId="288"/>
        </pc:sldMkLst>
      </pc:sldChg>
      <pc:sldChg chg="modSp">
        <pc:chgData name="Richard" userId="7523db6f-265c-4c93-8633-81a9965e64a2" providerId="ADAL" clId="{1B021B1E-D166-49A2-B87A-11C6475D28BA}" dt="2021-02-18T09:41:40.266" v="4"/>
        <pc:sldMkLst>
          <pc:docMk/>
          <pc:sldMk cId="3137083309" sldId="289"/>
        </pc:sldMkLst>
        <pc:spChg chg="mod">
          <ac:chgData name="Richard" userId="7523db6f-265c-4c93-8633-81a9965e64a2" providerId="ADAL" clId="{1B021B1E-D166-49A2-B87A-11C6475D28BA}" dt="2021-02-18T09:41:40.266" v="4"/>
          <ac:spMkLst>
            <pc:docMk/>
            <pc:sldMk cId="3137083309" sldId="289"/>
            <ac:spMk id="4" creationId="{00000000-0000-0000-0000-000000000000}"/>
          </ac:spMkLst>
        </pc:spChg>
      </pc:sldChg>
      <pc:sldChg chg="modSp">
        <pc:chgData name="Richard" userId="7523db6f-265c-4c93-8633-81a9965e64a2" providerId="ADAL" clId="{1B021B1E-D166-49A2-B87A-11C6475D28BA}" dt="2021-02-18T09:41:40.266" v="4"/>
        <pc:sldMkLst>
          <pc:docMk/>
          <pc:sldMk cId="3180515973" sldId="290"/>
        </pc:sldMkLst>
        <pc:spChg chg="mod">
          <ac:chgData name="Richard" userId="7523db6f-265c-4c93-8633-81a9965e64a2" providerId="ADAL" clId="{1B021B1E-D166-49A2-B87A-11C6475D28BA}" dt="2021-02-18T09:41:40.266" v="4"/>
          <ac:spMkLst>
            <pc:docMk/>
            <pc:sldMk cId="3180515973" sldId="290"/>
            <ac:spMk id="2" creationId="{00000000-0000-0000-0000-000000000000}"/>
          </ac:spMkLst>
        </pc:spChg>
      </pc:sldChg>
      <pc:sldChg chg="del">
        <pc:chgData name="Richard" userId="7523db6f-265c-4c93-8633-81a9965e64a2" providerId="ADAL" clId="{1B021B1E-D166-49A2-B87A-11C6475D28BA}" dt="2021-02-17T17:26:26.600" v="2" actId="47"/>
        <pc:sldMkLst>
          <pc:docMk/>
          <pc:sldMk cId="931322497" sldId="325"/>
        </pc:sldMkLst>
      </pc:sldChg>
      <pc:sldChg chg="del">
        <pc:chgData name="Richard" userId="7523db6f-265c-4c93-8633-81a9965e64a2" providerId="ADAL" clId="{1B021B1E-D166-49A2-B87A-11C6475D28BA}" dt="2021-02-17T17:26:17.192" v="0" actId="47"/>
        <pc:sldMkLst>
          <pc:docMk/>
          <pc:sldMk cId="3596158515" sldId="326"/>
        </pc:sldMkLst>
      </pc:sldChg>
      <pc:sldChg chg="del">
        <pc:chgData name="Richard" userId="7523db6f-265c-4c93-8633-81a9965e64a2" providerId="ADAL" clId="{1B021B1E-D166-49A2-B87A-11C6475D28BA}" dt="2021-02-17T17:26:17.192" v="0" actId="47"/>
        <pc:sldMkLst>
          <pc:docMk/>
          <pc:sldMk cId="1070483122" sldId="327"/>
        </pc:sldMkLst>
      </pc:sldChg>
      <pc:sldChg chg="del">
        <pc:chgData name="Richard" userId="7523db6f-265c-4c93-8633-81a9965e64a2" providerId="ADAL" clId="{1B021B1E-D166-49A2-B87A-11C6475D28BA}" dt="2021-02-17T17:26:38.953" v="3" actId="47"/>
        <pc:sldMkLst>
          <pc:docMk/>
          <pc:sldMk cId="4041466195" sldId="328"/>
        </pc:sldMkLst>
      </pc:sldChg>
      <pc:sldChg chg="del">
        <pc:chgData name="Richard" userId="7523db6f-265c-4c93-8633-81a9965e64a2" providerId="ADAL" clId="{1B021B1E-D166-49A2-B87A-11C6475D28BA}" dt="2021-02-17T17:26:38.953" v="3" actId="47"/>
        <pc:sldMkLst>
          <pc:docMk/>
          <pc:sldMk cId="347159111" sldId="329"/>
        </pc:sldMkLst>
      </pc:sldChg>
      <pc:sldChg chg="del">
        <pc:chgData name="Richard" userId="7523db6f-265c-4c93-8633-81a9965e64a2" providerId="ADAL" clId="{1B021B1E-D166-49A2-B87A-11C6475D28BA}" dt="2021-02-17T17:26:17.192" v="0" actId="47"/>
        <pc:sldMkLst>
          <pc:docMk/>
          <pc:sldMk cId="1167454922" sldId="333"/>
        </pc:sldMkLst>
      </pc:sldChg>
      <pc:sldChg chg="del">
        <pc:chgData name="Richard" userId="7523db6f-265c-4c93-8633-81a9965e64a2" providerId="ADAL" clId="{1B021B1E-D166-49A2-B87A-11C6475D28BA}" dt="2021-02-17T17:26:20.025" v="1" actId="47"/>
        <pc:sldMkLst>
          <pc:docMk/>
          <pc:sldMk cId="619007642" sldId="334"/>
        </pc:sldMkLst>
      </pc:sldChg>
      <pc:sldChg chg="addSp delSp modSp mod modClrScheme chgLayout">
        <pc:chgData name="Richard" userId="7523db6f-265c-4c93-8633-81a9965e64a2" providerId="ADAL" clId="{1B021B1E-D166-49A2-B87A-11C6475D28BA}" dt="2021-02-18T10:49:50.934" v="46" actId="478"/>
        <pc:sldMkLst>
          <pc:docMk/>
          <pc:sldMk cId="2526123365" sldId="337"/>
        </pc:sldMkLst>
        <pc:spChg chg="mod ord">
          <ac:chgData name="Richard" userId="7523db6f-265c-4c93-8633-81a9965e64a2" providerId="ADAL" clId="{1B021B1E-D166-49A2-B87A-11C6475D28BA}" dt="2021-02-18T10:49:47.466" v="45" actId="700"/>
          <ac:spMkLst>
            <pc:docMk/>
            <pc:sldMk cId="2526123365" sldId="337"/>
            <ac:spMk id="2" creationId="{4A893690-947F-48B3-9AC8-23C0E7E60655}"/>
          </ac:spMkLst>
        </pc:spChg>
        <pc:spChg chg="del mod ord">
          <ac:chgData name="Richard" userId="7523db6f-265c-4c93-8633-81a9965e64a2" providerId="ADAL" clId="{1B021B1E-D166-49A2-B87A-11C6475D28BA}" dt="2021-02-18T10:49:47.466" v="45" actId="700"/>
          <ac:spMkLst>
            <pc:docMk/>
            <pc:sldMk cId="2526123365" sldId="337"/>
            <ac:spMk id="3" creationId="{74A5128B-140A-420A-97D1-0023C9F1DB0E}"/>
          </ac:spMkLst>
        </pc:spChg>
        <pc:spChg chg="add mod ord">
          <ac:chgData name="Richard" userId="7523db6f-265c-4c93-8633-81a9965e64a2" providerId="ADAL" clId="{1B021B1E-D166-49A2-B87A-11C6475D28BA}" dt="2021-02-18T10:49:47.466" v="45" actId="700"/>
          <ac:spMkLst>
            <pc:docMk/>
            <pc:sldMk cId="2526123365" sldId="337"/>
            <ac:spMk id="4" creationId="{1AAA379A-9968-49B2-B96E-9601E0068900}"/>
          </ac:spMkLst>
        </pc:spChg>
        <pc:picChg chg="del">
          <ac:chgData name="Richard" userId="7523db6f-265c-4c93-8633-81a9965e64a2" providerId="ADAL" clId="{1B021B1E-D166-49A2-B87A-11C6475D28BA}" dt="2021-02-18T10:49:50.934" v="46" actId="478"/>
          <ac:picMkLst>
            <pc:docMk/>
            <pc:sldMk cId="2526123365" sldId="337"/>
            <ac:picMk id="5" creationId="{2B1618B3-8043-4BB8-88AC-CCB1F831728C}"/>
          </ac:picMkLst>
        </pc:picChg>
      </pc:sldChg>
      <pc:sldChg chg="del">
        <pc:chgData name="Richard" userId="7523db6f-265c-4c93-8633-81a9965e64a2" providerId="ADAL" clId="{1B021B1E-D166-49A2-B87A-11C6475D28BA}" dt="2021-02-17T17:26:38.953" v="3" actId="47"/>
        <pc:sldMkLst>
          <pc:docMk/>
          <pc:sldMk cId="384465109" sldId="338"/>
        </pc:sldMkLst>
      </pc:sldChg>
      <pc:sldChg chg="delSp new del mod modClrScheme chgLayout">
        <pc:chgData name="Richard" userId="7523db6f-265c-4c93-8633-81a9965e64a2" providerId="ADAL" clId="{1B021B1E-D166-49A2-B87A-11C6475D28BA}" dt="2021-02-19T12:51:56.503" v="135" actId="47"/>
        <pc:sldMkLst>
          <pc:docMk/>
          <pc:sldMk cId="1543228438" sldId="338"/>
        </pc:sldMkLst>
        <pc:spChg chg="del">
          <ac:chgData name="Richard" userId="7523db6f-265c-4c93-8633-81a9965e64a2" providerId="ADAL" clId="{1B021B1E-D166-49A2-B87A-11C6475D28BA}" dt="2021-02-18T10:50:58.711" v="54" actId="700"/>
          <ac:spMkLst>
            <pc:docMk/>
            <pc:sldMk cId="1543228438" sldId="338"/>
            <ac:spMk id="2" creationId="{2D3D3BE0-6ACB-4138-ADCD-C86F07F8E99E}"/>
          </ac:spMkLst>
        </pc:spChg>
        <pc:spChg chg="del">
          <ac:chgData name="Richard" userId="7523db6f-265c-4c93-8633-81a9965e64a2" providerId="ADAL" clId="{1B021B1E-D166-49A2-B87A-11C6475D28BA}" dt="2021-02-18T10:50:58.711" v="54" actId="700"/>
          <ac:spMkLst>
            <pc:docMk/>
            <pc:sldMk cId="1543228438" sldId="338"/>
            <ac:spMk id="3" creationId="{4C1E6549-D351-4722-8CD3-7C3778785148}"/>
          </ac:spMkLst>
        </pc:spChg>
      </pc:sldChg>
      <pc:sldChg chg="delSp new mod modClrScheme chgLayout">
        <pc:chgData name="Richard" userId="7523db6f-265c-4c93-8633-81a9965e64a2" providerId="ADAL" clId="{1B021B1E-D166-49A2-B87A-11C6475D28BA}" dt="2021-02-19T12:52:22.634" v="138" actId="700"/>
        <pc:sldMkLst>
          <pc:docMk/>
          <pc:sldMk cId="4281292768" sldId="338"/>
        </pc:sldMkLst>
        <pc:spChg chg="del">
          <ac:chgData name="Richard" userId="7523db6f-265c-4c93-8633-81a9965e64a2" providerId="ADAL" clId="{1B021B1E-D166-49A2-B87A-11C6475D28BA}" dt="2021-02-19T12:52:22.634" v="138" actId="700"/>
          <ac:spMkLst>
            <pc:docMk/>
            <pc:sldMk cId="4281292768" sldId="338"/>
            <ac:spMk id="2" creationId="{A2FD98E6-E8A5-4DE5-A318-CE75B499F119}"/>
          </ac:spMkLst>
        </pc:spChg>
        <pc:spChg chg="del">
          <ac:chgData name="Richard" userId="7523db6f-265c-4c93-8633-81a9965e64a2" providerId="ADAL" clId="{1B021B1E-D166-49A2-B87A-11C6475D28BA}" dt="2021-02-19T12:52:22.634" v="138" actId="700"/>
          <ac:spMkLst>
            <pc:docMk/>
            <pc:sldMk cId="4281292768" sldId="338"/>
            <ac:spMk id="3" creationId="{ABAB207F-BE2B-4ED6-BC43-2C8F961D3183}"/>
          </ac:spMkLst>
        </pc:spChg>
      </pc:sldChg>
      <pc:sldChg chg="delSp new del mod modClrScheme chgLayout">
        <pc:chgData name="Richard" userId="7523db6f-265c-4c93-8633-81a9965e64a2" providerId="ADAL" clId="{1B021B1E-D166-49A2-B87A-11C6475D28BA}" dt="2021-02-19T12:51:54.403" v="134" actId="47"/>
        <pc:sldMkLst>
          <pc:docMk/>
          <pc:sldMk cId="2894905586" sldId="339"/>
        </pc:sldMkLst>
        <pc:spChg chg="del">
          <ac:chgData name="Richard" userId="7523db6f-265c-4c93-8633-81a9965e64a2" providerId="ADAL" clId="{1B021B1E-D166-49A2-B87A-11C6475D28BA}" dt="2021-02-19T12:51:51.484" v="133" actId="700"/>
          <ac:spMkLst>
            <pc:docMk/>
            <pc:sldMk cId="2894905586" sldId="339"/>
            <ac:spMk id="2" creationId="{F07270D7-C9CD-499D-BED4-580718E030F4}"/>
          </ac:spMkLst>
        </pc:spChg>
        <pc:spChg chg="del">
          <ac:chgData name="Richard" userId="7523db6f-265c-4c93-8633-81a9965e64a2" providerId="ADAL" clId="{1B021B1E-D166-49A2-B87A-11C6475D28BA}" dt="2021-02-19T12:51:51.484" v="133" actId="700"/>
          <ac:spMkLst>
            <pc:docMk/>
            <pc:sldMk cId="2894905586" sldId="339"/>
            <ac:spMk id="3" creationId="{1A3EB074-AE33-416A-BD67-42D6103F0EB0}"/>
          </ac:spMkLst>
        </pc:spChg>
      </pc:sldChg>
      <pc:sldChg chg="add">
        <pc:chgData name="Richard" userId="7523db6f-265c-4c93-8633-81a9965e64a2" providerId="ADAL" clId="{1B021B1E-D166-49A2-B87A-11C6475D28BA}" dt="2021-02-19T12:52:58.493" v="139"/>
        <pc:sldMkLst>
          <pc:docMk/>
          <pc:sldMk cId="4153467708" sldId="9961"/>
        </pc:sldMkLst>
      </pc:sldChg>
      <pc:sldMasterChg chg="delSldLayout">
        <pc:chgData name="Richard" userId="7523db6f-265c-4c93-8633-81a9965e64a2" providerId="ADAL" clId="{1B021B1E-D166-49A2-B87A-11C6475D28BA}" dt="2021-02-18T10:52:26.341" v="125" actId="2696"/>
        <pc:sldMasterMkLst>
          <pc:docMk/>
          <pc:sldMasterMk cId="3670511350" sldId="2147483648"/>
        </pc:sldMasterMkLst>
        <pc:sldLayoutChg chg="del">
          <pc:chgData name="Richard" userId="7523db6f-265c-4c93-8633-81a9965e64a2" providerId="ADAL" clId="{1B021B1E-D166-49A2-B87A-11C6475D28BA}" dt="2021-02-18T10:51:56.839" v="57" actId="2696"/>
          <pc:sldLayoutMkLst>
            <pc:docMk/>
            <pc:sldMasterMk cId="3670511350" sldId="2147483648"/>
            <pc:sldLayoutMk cId="2431088064" sldId="2147483650"/>
          </pc:sldLayoutMkLst>
        </pc:sldLayoutChg>
        <pc:sldLayoutChg chg="del">
          <pc:chgData name="Richard" userId="7523db6f-265c-4c93-8633-81a9965e64a2" providerId="ADAL" clId="{1B021B1E-D166-49A2-B87A-11C6475D28BA}" dt="2021-02-18T10:51:56.856" v="58" actId="2696"/>
          <pc:sldLayoutMkLst>
            <pc:docMk/>
            <pc:sldMasterMk cId="3670511350" sldId="2147483648"/>
            <pc:sldLayoutMk cId="2127561721" sldId="2147483651"/>
          </pc:sldLayoutMkLst>
        </pc:sldLayoutChg>
        <pc:sldLayoutChg chg="del">
          <pc:chgData name="Richard" userId="7523db6f-265c-4c93-8633-81a9965e64a2" providerId="ADAL" clId="{1B021B1E-D166-49A2-B87A-11C6475D28BA}" dt="2021-02-18T10:51:56.894" v="60" actId="2696"/>
          <pc:sldLayoutMkLst>
            <pc:docMk/>
            <pc:sldMasterMk cId="3670511350" sldId="2147483648"/>
            <pc:sldLayoutMk cId="2075430708" sldId="2147483660"/>
          </pc:sldLayoutMkLst>
        </pc:sldLayoutChg>
        <pc:sldLayoutChg chg="del">
          <pc:chgData name="Richard" userId="7523db6f-265c-4c93-8633-81a9965e64a2" providerId="ADAL" clId="{1B021B1E-D166-49A2-B87A-11C6475D28BA}" dt="2021-02-18T10:51:56.946" v="63" actId="2696"/>
          <pc:sldLayoutMkLst>
            <pc:docMk/>
            <pc:sldMasterMk cId="3670511350" sldId="2147483648"/>
            <pc:sldLayoutMk cId="3689077752" sldId="2147483661"/>
          </pc:sldLayoutMkLst>
        </pc:sldLayoutChg>
        <pc:sldLayoutChg chg="del">
          <pc:chgData name="Richard" userId="7523db6f-265c-4c93-8633-81a9965e64a2" providerId="ADAL" clId="{1B021B1E-D166-49A2-B87A-11C6475D28BA}" dt="2021-02-18T10:51:56.928" v="62" actId="2696"/>
          <pc:sldLayoutMkLst>
            <pc:docMk/>
            <pc:sldMasterMk cId="3670511350" sldId="2147483648"/>
            <pc:sldLayoutMk cId="4197458958" sldId="2147483666"/>
          </pc:sldLayoutMkLst>
        </pc:sldLayoutChg>
        <pc:sldLayoutChg chg="del">
          <pc:chgData name="Richard" userId="7523db6f-265c-4c93-8633-81a9965e64a2" providerId="ADAL" clId="{1B021B1E-D166-49A2-B87A-11C6475D28BA}" dt="2021-02-18T10:51:57.519" v="96" actId="2696"/>
          <pc:sldLayoutMkLst>
            <pc:docMk/>
            <pc:sldMasterMk cId="3670511350" sldId="2147483648"/>
            <pc:sldLayoutMk cId="1767813276" sldId="2147483674"/>
          </pc:sldLayoutMkLst>
        </pc:sldLayoutChg>
        <pc:sldLayoutChg chg="del">
          <pc:chgData name="Richard" userId="7523db6f-265c-4c93-8633-81a9965e64a2" providerId="ADAL" clId="{1B021B1E-D166-49A2-B87A-11C6475D28BA}" dt="2021-02-18T10:51:57.536" v="97" actId="2696"/>
          <pc:sldLayoutMkLst>
            <pc:docMk/>
            <pc:sldMasterMk cId="3670511350" sldId="2147483648"/>
            <pc:sldLayoutMk cId="3707639825" sldId="2147483675"/>
          </pc:sldLayoutMkLst>
        </pc:sldLayoutChg>
        <pc:sldLayoutChg chg="del">
          <pc:chgData name="Richard" userId="7523db6f-265c-4c93-8633-81a9965e64a2" providerId="ADAL" clId="{1B021B1E-D166-49A2-B87A-11C6475D28BA}" dt="2021-02-18T10:51:57.547" v="98" actId="2696"/>
          <pc:sldLayoutMkLst>
            <pc:docMk/>
            <pc:sldMasterMk cId="3670511350" sldId="2147483648"/>
            <pc:sldLayoutMk cId="636051232" sldId="2147483676"/>
          </pc:sldLayoutMkLst>
        </pc:sldLayoutChg>
        <pc:sldLayoutChg chg="del">
          <pc:chgData name="Richard" userId="7523db6f-265c-4c93-8633-81a9965e64a2" providerId="ADAL" clId="{1B021B1E-D166-49A2-B87A-11C6475D28BA}" dt="2021-02-18T10:51:57.574" v="100" actId="2696"/>
          <pc:sldLayoutMkLst>
            <pc:docMk/>
            <pc:sldMasterMk cId="3670511350" sldId="2147483648"/>
            <pc:sldLayoutMk cId="1507480652" sldId="2147483677"/>
          </pc:sldLayoutMkLst>
        </pc:sldLayoutChg>
        <pc:sldLayoutChg chg="del">
          <pc:chgData name="Richard" userId="7523db6f-265c-4c93-8633-81a9965e64a2" providerId="ADAL" clId="{1B021B1E-D166-49A2-B87A-11C6475D28BA}" dt="2021-02-18T10:51:57.127" v="70" actId="2696"/>
          <pc:sldLayoutMkLst>
            <pc:docMk/>
            <pc:sldMasterMk cId="3670511350" sldId="2147483648"/>
            <pc:sldLayoutMk cId="1590733634" sldId="2147483678"/>
          </pc:sldLayoutMkLst>
        </pc:sldLayoutChg>
        <pc:sldLayoutChg chg="del">
          <pc:chgData name="Richard" userId="7523db6f-265c-4c93-8633-81a9965e64a2" providerId="ADAL" clId="{1B021B1E-D166-49A2-B87A-11C6475D28BA}" dt="2021-02-18T10:51:57.149" v="71" actId="2696"/>
          <pc:sldLayoutMkLst>
            <pc:docMk/>
            <pc:sldMasterMk cId="3670511350" sldId="2147483648"/>
            <pc:sldLayoutMk cId="1535376963" sldId="2147483682"/>
          </pc:sldLayoutMkLst>
        </pc:sldLayoutChg>
        <pc:sldLayoutChg chg="del">
          <pc:chgData name="Richard" userId="7523db6f-265c-4c93-8633-81a9965e64a2" providerId="ADAL" clId="{1B021B1E-D166-49A2-B87A-11C6475D28BA}" dt="2021-02-18T10:51:57.166" v="72" actId="2696"/>
          <pc:sldLayoutMkLst>
            <pc:docMk/>
            <pc:sldMasterMk cId="3670511350" sldId="2147483648"/>
            <pc:sldLayoutMk cId="2894850403" sldId="2147483683"/>
          </pc:sldLayoutMkLst>
        </pc:sldLayoutChg>
        <pc:sldLayoutChg chg="del">
          <pc:chgData name="Richard" userId="7523db6f-265c-4c93-8633-81a9965e64a2" providerId="ADAL" clId="{1B021B1E-D166-49A2-B87A-11C6475D28BA}" dt="2021-02-18T10:51:57.203" v="74" actId="2696"/>
          <pc:sldLayoutMkLst>
            <pc:docMk/>
            <pc:sldMasterMk cId="3670511350" sldId="2147483648"/>
            <pc:sldLayoutMk cId="3523429613" sldId="2147483684"/>
          </pc:sldLayoutMkLst>
        </pc:sldLayoutChg>
        <pc:sldLayoutChg chg="del">
          <pc:chgData name="Richard" userId="7523db6f-265c-4c93-8633-81a9965e64a2" providerId="ADAL" clId="{1B021B1E-D166-49A2-B87A-11C6475D28BA}" dt="2021-02-18T10:51:56.911" v="61" actId="2696"/>
          <pc:sldLayoutMkLst>
            <pc:docMk/>
            <pc:sldMasterMk cId="3670511350" sldId="2147483648"/>
            <pc:sldLayoutMk cId="1917830288" sldId="2147483691"/>
          </pc:sldLayoutMkLst>
        </pc:sldLayoutChg>
        <pc:sldLayoutChg chg="del">
          <pc:chgData name="Richard" userId="7523db6f-265c-4c93-8633-81a9965e64a2" providerId="ADAL" clId="{1B021B1E-D166-49A2-B87A-11C6475D28BA}" dt="2021-02-18T10:51:57.219" v="75" actId="2696"/>
          <pc:sldLayoutMkLst>
            <pc:docMk/>
            <pc:sldMasterMk cId="3670511350" sldId="2147483648"/>
            <pc:sldLayoutMk cId="2150468572" sldId="2147483696"/>
          </pc:sldLayoutMkLst>
        </pc:sldLayoutChg>
        <pc:sldLayoutChg chg="del">
          <pc:chgData name="Richard" userId="7523db6f-265c-4c93-8633-81a9965e64a2" providerId="ADAL" clId="{1B021B1E-D166-49A2-B87A-11C6475D28BA}" dt="2021-02-18T10:51:57.233" v="76" actId="2696"/>
          <pc:sldLayoutMkLst>
            <pc:docMk/>
            <pc:sldMasterMk cId="3670511350" sldId="2147483648"/>
            <pc:sldLayoutMk cId="1444197191" sldId="2147483697"/>
          </pc:sldLayoutMkLst>
        </pc:sldLayoutChg>
        <pc:sldLayoutChg chg="del">
          <pc:chgData name="Richard" userId="7523db6f-265c-4c93-8633-81a9965e64a2" providerId="ADAL" clId="{1B021B1E-D166-49A2-B87A-11C6475D28BA}" dt="2021-02-18T10:51:57.412" v="89" actId="2696"/>
          <pc:sldLayoutMkLst>
            <pc:docMk/>
            <pc:sldMasterMk cId="3670511350" sldId="2147483648"/>
            <pc:sldLayoutMk cId="818162431" sldId="2147483698"/>
          </pc:sldLayoutMkLst>
        </pc:sldLayoutChg>
        <pc:sldLayoutChg chg="del">
          <pc:chgData name="Richard" userId="7523db6f-265c-4c93-8633-81a9965e64a2" providerId="ADAL" clId="{1B021B1E-D166-49A2-B87A-11C6475D28BA}" dt="2021-02-18T10:51:57.466" v="92" actId="2696"/>
          <pc:sldLayoutMkLst>
            <pc:docMk/>
            <pc:sldMasterMk cId="3670511350" sldId="2147483648"/>
            <pc:sldLayoutMk cId="2640695344" sldId="2147483699"/>
          </pc:sldLayoutMkLst>
        </pc:sldLayoutChg>
        <pc:sldLayoutChg chg="del">
          <pc:chgData name="Richard" userId="7523db6f-265c-4c93-8633-81a9965e64a2" providerId="ADAL" clId="{1B021B1E-D166-49A2-B87A-11C6475D28BA}" dt="2021-02-18T10:51:57.479" v="93" actId="2696"/>
          <pc:sldLayoutMkLst>
            <pc:docMk/>
            <pc:sldMasterMk cId="3670511350" sldId="2147483648"/>
            <pc:sldLayoutMk cId="1245297644" sldId="2147483700"/>
          </pc:sldLayoutMkLst>
        </pc:sldLayoutChg>
        <pc:sldLayoutChg chg="del">
          <pc:chgData name="Richard" userId="7523db6f-265c-4c93-8633-81a9965e64a2" providerId="ADAL" clId="{1B021B1E-D166-49A2-B87A-11C6475D28BA}" dt="2021-02-18T10:51:57.493" v="94" actId="2696"/>
          <pc:sldLayoutMkLst>
            <pc:docMk/>
            <pc:sldMasterMk cId="3670511350" sldId="2147483648"/>
            <pc:sldLayoutMk cId="2281211367" sldId="2147483701"/>
          </pc:sldLayoutMkLst>
        </pc:sldLayoutChg>
        <pc:sldLayoutChg chg="del">
          <pc:chgData name="Richard" userId="7523db6f-265c-4c93-8633-81a9965e64a2" providerId="ADAL" clId="{1B021B1E-D166-49A2-B87A-11C6475D28BA}" dt="2021-02-18T10:52:15.772" v="118" actId="2696"/>
          <pc:sldLayoutMkLst>
            <pc:docMk/>
            <pc:sldMasterMk cId="3670511350" sldId="2147483648"/>
            <pc:sldLayoutMk cId="4019164088" sldId="2147483703"/>
          </pc:sldLayoutMkLst>
        </pc:sldLayoutChg>
        <pc:sldLayoutChg chg="del">
          <pc:chgData name="Richard" userId="7523db6f-265c-4c93-8633-81a9965e64a2" providerId="ADAL" clId="{1B021B1E-D166-49A2-B87A-11C6475D28BA}" dt="2021-02-18T10:52:15.857" v="123" actId="2696"/>
          <pc:sldLayoutMkLst>
            <pc:docMk/>
            <pc:sldMasterMk cId="3670511350" sldId="2147483648"/>
            <pc:sldLayoutMk cId="1227515542" sldId="2147483705"/>
          </pc:sldLayoutMkLst>
        </pc:sldLayoutChg>
        <pc:sldLayoutChg chg="del">
          <pc:chgData name="Richard" userId="7523db6f-265c-4c93-8633-81a9965e64a2" providerId="ADAL" clId="{1B021B1E-D166-49A2-B87A-11C6475D28BA}" dt="2021-02-18T10:52:15.553" v="107" actId="2696"/>
          <pc:sldLayoutMkLst>
            <pc:docMk/>
            <pc:sldMasterMk cId="3670511350" sldId="2147483648"/>
            <pc:sldLayoutMk cId="3399806926" sldId="2147483706"/>
          </pc:sldLayoutMkLst>
        </pc:sldLayoutChg>
        <pc:sldLayoutChg chg="del">
          <pc:chgData name="Richard" userId="7523db6f-265c-4c93-8633-81a9965e64a2" providerId="ADAL" clId="{1B021B1E-D166-49A2-B87A-11C6475D28BA}" dt="2021-02-18T10:52:15.572" v="108" actId="2696"/>
          <pc:sldLayoutMkLst>
            <pc:docMk/>
            <pc:sldMasterMk cId="3670511350" sldId="2147483648"/>
            <pc:sldLayoutMk cId="2111587232" sldId="2147483707"/>
          </pc:sldLayoutMkLst>
        </pc:sldLayoutChg>
        <pc:sldLayoutChg chg="del">
          <pc:chgData name="Richard" userId="7523db6f-265c-4c93-8633-81a9965e64a2" providerId="ADAL" clId="{1B021B1E-D166-49A2-B87A-11C6475D28BA}" dt="2021-02-18T10:52:15.502" v="104" actId="2696"/>
          <pc:sldLayoutMkLst>
            <pc:docMk/>
            <pc:sldMasterMk cId="3670511350" sldId="2147483648"/>
            <pc:sldLayoutMk cId="2296943677" sldId="2147483709"/>
          </pc:sldLayoutMkLst>
        </pc:sldLayoutChg>
        <pc:sldLayoutChg chg="del">
          <pc:chgData name="Richard" userId="7523db6f-265c-4c93-8633-81a9965e64a2" providerId="ADAL" clId="{1B021B1E-D166-49A2-B87A-11C6475D28BA}" dt="2021-02-18T10:52:15.419" v="101" actId="2696"/>
          <pc:sldLayoutMkLst>
            <pc:docMk/>
            <pc:sldMasterMk cId="3670511350" sldId="2147483648"/>
            <pc:sldLayoutMk cId="3523200721" sldId="2147483710"/>
          </pc:sldLayoutMkLst>
        </pc:sldLayoutChg>
        <pc:sldLayoutChg chg="del">
          <pc:chgData name="Richard" userId="7523db6f-265c-4c93-8633-81a9965e64a2" providerId="ADAL" clId="{1B021B1E-D166-49A2-B87A-11C6475D28BA}" dt="2021-02-18T10:51:57.185" v="73" actId="2696"/>
          <pc:sldLayoutMkLst>
            <pc:docMk/>
            <pc:sldMasterMk cId="3670511350" sldId="2147483648"/>
            <pc:sldLayoutMk cId="3417613909" sldId="2147483711"/>
          </pc:sldLayoutMkLst>
        </pc:sldLayoutChg>
        <pc:sldLayoutChg chg="del">
          <pc:chgData name="Richard" userId="7523db6f-265c-4c93-8633-81a9965e64a2" providerId="ADAL" clId="{1B021B1E-D166-49A2-B87A-11C6475D28BA}" dt="2021-02-18T10:51:57.560" v="99" actId="2696"/>
          <pc:sldLayoutMkLst>
            <pc:docMk/>
            <pc:sldMasterMk cId="3670511350" sldId="2147483648"/>
            <pc:sldLayoutMk cId="651999073" sldId="2147483712"/>
          </pc:sldLayoutMkLst>
        </pc:sldLayoutChg>
        <pc:sldLayoutChg chg="del">
          <pc:chgData name="Richard" userId="7523db6f-265c-4c93-8633-81a9965e64a2" providerId="ADAL" clId="{1B021B1E-D166-49A2-B87A-11C6475D28BA}" dt="2021-02-18T10:52:15.429" v="102" actId="2696"/>
          <pc:sldLayoutMkLst>
            <pc:docMk/>
            <pc:sldMasterMk cId="3670511350" sldId="2147483648"/>
            <pc:sldLayoutMk cId="407746819" sldId="2147483713"/>
          </pc:sldLayoutMkLst>
        </pc:sldLayoutChg>
        <pc:sldLayoutChg chg="del">
          <pc:chgData name="Richard" userId="7523db6f-265c-4c93-8633-81a9965e64a2" providerId="ADAL" clId="{1B021B1E-D166-49A2-B87A-11C6475D28BA}" dt="2021-02-18T10:52:15.468" v="103" actId="2696"/>
          <pc:sldLayoutMkLst>
            <pc:docMk/>
            <pc:sldMasterMk cId="3670511350" sldId="2147483648"/>
            <pc:sldLayoutMk cId="956819933" sldId="2147483714"/>
          </pc:sldLayoutMkLst>
        </pc:sldLayoutChg>
        <pc:sldLayoutChg chg="del">
          <pc:chgData name="Richard" userId="7523db6f-265c-4c93-8633-81a9965e64a2" providerId="ADAL" clId="{1B021B1E-D166-49A2-B87A-11C6475D28BA}" dt="2021-02-18T10:52:15.584" v="109" actId="2696"/>
          <pc:sldLayoutMkLst>
            <pc:docMk/>
            <pc:sldMasterMk cId="3670511350" sldId="2147483648"/>
            <pc:sldLayoutMk cId="2394535706" sldId="2147483716"/>
          </pc:sldLayoutMkLst>
        </pc:sldLayoutChg>
        <pc:sldLayoutChg chg="del">
          <pc:chgData name="Richard" userId="7523db6f-265c-4c93-8633-81a9965e64a2" providerId="ADAL" clId="{1B021B1E-D166-49A2-B87A-11C6475D28BA}" dt="2021-02-18T10:51:57.506" v="95" actId="2696"/>
          <pc:sldLayoutMkLst>
            <pc:docMk/>
            <pc:sldMasterMk cId="3670511350" sldId="2147483648"/>
            <pc:sldLayoutMk cId="1464879138" sldId="2147483717"/>
          </pc:sldLayoutMkLst>
        </pc:sldLayoutChg>
        <pc:sldLayoutChg chg="del">
          <pc:chgData name="Richard" userId="7523db6f-265c-4c93-8633-81a9965e64a2" providerId="ADAL" clId="{1B021B1E-D166-49A2-B87A-11C6475D28BA}" dt="2021-02-18T10:51:56.873" v="59" actId="2696"/>
          <pc:sldLayoutMkLst>
            <pc:docMk/>
            <pc:sldMasterMk cId="3670511350" sldId="2147483648"/>
            <pc:sldLayoutMk cId="3534024181" sldId="2147483720"/>
          </pc:sldLayoutMkLst>
        </pc:sldLayoutChg>
        <pc:sldLayoutChg chg="del">
          <pc:chgData name="Richard" userId="7523db6f-265c-4c93-8633-81a9965e64a2" providerId="ADAL" clId="{1B021B1E-D166-49A2-B87A-11C6475D28BA}" dt="2021-02-18T10:52:15.806" v="120" actId="2696"/>
          <pc:sldLayoutMkLst>
            <pc:docMk/>
            <pc:sldMasterMk cId="3670511350" sldId="2147483648"/>
            <pc:sldLayoutMk cId="3116110435" sldId="2147483721"/>
          </pc:sldLayoutMkLst>
        </pc:sldLayoutChg>
        <pc:sldLayoutChg chg="del">
          <pc:chgData name="Richard" userId="7523db6f-265c-4c93-8633-81a9965e64a2" providerId="ADAL" clId="{1B021B1E-D166-49A2-B87A-11C6475D28BA}" dt="2021-02-18T10:52:15.826" v="121" actId="2696"/>
          <pc:sldLayoutMkLst>
            <pc:docMk/>
            <pc:sldMasterMk cId="3670511350" sldId="2147483648"/>
            <pc:sldLayoutMk cId="3838627863" sldId="2147483722"/>
          </pc:sldLayoutMkLst>
        </pc:sldLayoutChg>
        <pc:sldLayoutChg chg="del">
          <pc:chgData name="Richard" userId="7523db6f-265c-4c93-8633-81a9965e64a2" providerId="ADAL" clId="{1B021B1E-D166-49A2-B87A-11C6475D28BA}" dt="2021-02-18T10:52:15.840" v="122" actId="2696"/>
          <pc:sldLayoutMkLst>
            <pc:docMk/>
            <pc:sldMasterMk cId="3670511350" sldId="2147483648"/>
            <pc:sldLayoutMk cId="3076951976" sldId="2147483723"/>
          </pc:sldLayoutMkLst>
        </pc:sldLayoutChg>
        <pc:sldLayoutChg chg="del">
          <pc:chgData name="Richard" userId="7523db6f-265c-4c93-8633-81a9965e64a2" providerId="ADAL" clId="{1B021B1E-D166-49A2-B87A-11C6475D28BA}" dt="2021-02-18T10:52:26.341" v="125" actId="2696"/>
          <pc:sldLayoutMkLst>
            <pc:docMk/>
            <pc:sldMasterMk cId="3670511350" sldId="2147483648"/>
            <pc:sldLayoutMk cId="3418946497" sldId="2147483724"/>
          </pc:sldLayoutMkLst>
        </pc:sldLayoutChg>
        <pc:sldLayoutChg chg="del">
          <pc:chgData name="Richard" userId="7523db6f-265c-4c93-8633-81a9965e64a2" providerId="ADAL" clId="{1B021B1E-D166-49A2-B87A-11C6475D28BA}" dt="2021-02-18T10:51:57.433" v="90" actId="2696"/>
          <pc:sldLayoutMkLst>
            <pc:docMk/>
            <pc:sldMasterMk cId="3670511350" sldId="2147483648"/>
            <pc:sldLayoutMk cId="2240096949" sldId="2147483725"/>
          </pc:sldLayoutMkLst>
        </pc:sldLayoutChg>
        <pc:sldLayoutChg chg="del">
          <pc:chgData name="Richard" userId="7523db6f-265c-4c93-8633-81a9965e64a2" providerId="ADAL" clId="{1B021B1E-D166-49A2-B87A-11C6475D28BA}" dt="2021-02-18T10:51:57.450" v="91" actId="2696"/>
          <pc:sldLayoutMkLst>
            <pc:docMk/>
            <pc:sldMasterMk cId="3670511350" sldId="2147483648"/>
            <pc:sldLayoutMk cId="2272619188" sldId="2147483726"/>
          </pc:sldLayoutMkLst>
        </pc:sldLayoutChg>
        <pc:sldLayoutChg chg="del">
          <pc:chgData name="Richard" userId="7523db6f-265c-4c93-8633-81a9965e64a2" providerId="ADAL" clId="{1B021B1E-D166-49A2-B87A-11C6475D28BA}" dt="2021-02-18T10:52:15.789" v="119" actId="2696"/>
          <pc:sldLayoutMkLst>
            <pc:docMk/>
            <pc:sldMasterMk cId="3670511350" sldId="2147483648"/>
            <pc:sldLayoutMk cId="2556694772" sldId="2147483727"/>
          </pc:sldLayoutMkLst>
        </pc:sldLayoutChg>
        <pc:sldLayoutChg chg="del">
          <pc:chgData name="Richard" userId="7523db6f-265c-4c93-8633-81a9965e64a2" providerId="ADAL" clId="{1B021B1E-D166-49A2-B87A-11C6475D28BA}" dt="2021-02-18T10:52:15.628" v="110" actId="2696"/>
          <pc:sldLayoutMkLst>
            <pc:docMk/>
            <pc:sldMasterMk cId="3670511350" sldId="2147483648"/>
            <pc:sldLayoutMk cId="2986125260" sldId="2147483728"/>
          </pc:sldLayoutMkLst>
        </pc:sldLayoutChg>
        <pc:sldLayoutChg chg="del">
          <pc:chgData name="Richard" userId="7523db6f-265c-4c93-8633-81a9965e64a2" providerId="ADAL" clId="{1B021B1E-D166-49A2-B87A-11C6475D28BA}" dt="2021-02-18T10:52:15.873" v="124" actId="2696"/>
          <pc:sldLayoutMkLst>
            <pc:docMk/>
            <pc:sldMasterMk cId="3670511350" sldId="2147483648"/>
            <pc:sldLayoutMk cId="3791299857" sldId="2147483729"/>
          </pc:sldLayoutMkLst>
        </pc:sldLayoutChg>
        <pc:sldLayoutChg chg="del">
          <pc:chgData name="Richard" userId="7523db6f-265c-4c93-8633-81a9965e64a2" providerId="ADAL" clId="{1B021B1E-D166-49A2-B87A-11C6475D28BA}" dt="2021-02-18T10:51:56.804" v="55" actId="2696"/>
          <pc:sldLayoutMkLst>
            <pc:docMk/>
            <pc:sldMasterMk cId="3670511350" sldId="2147483648"/>
            <pc:sldLayoutMk cId="3418908684" sldId="2147483731"/>
          </pc:sldLayoutMkLst>
        </pc:sldLayoutChg>
        <pc:sldLayoutChg chg="del">
          <pc:chgData name="Richard" userId="7523db6f-265c-4c93-8633-81a9965e64a2" providerId="ADAL" clId="{1B021B1E-D166-49A2-B87A-11C6475D28BA}" dt="2021-02-18T10:51:56.816" v="56" actId="2696"/>
          <pc:sldLayoutMkLst>
            <pc:docMk/>
            <pc:sldMasterMk cId="3670511350" sldId="2147483648"/>
            <pc:sldLayoutMk cId="2917056633" sldId="2147483732"/>
          </pc:sldLayoutMkLst>
        </pc:sldLayoutChg>
        <pc:sldLayoutChg chg="del">
          <pc:chgData name="Richard" userId="7523db6f-265c-4c93-8633-81a9965e64a2" providerId="ADAL" clId="{1B021B1E-D166-49A2-B87A-11C6475D28BA}" dt="2021-02-18T10:51:56.964" v="64" actId="2696"/>
          <pc:sldLayoutMkLst>
            <pc:docMk/>
            <pc:sldMasterMk cId="3670511350" sldId="2147483648"/>
            <pc:sldLayoutMk cId="1590733634" sldId="2147483733"/>
          </pc:sldLayoutMkLst>
        </pc:sldLayoutChg>
        <pc:sldLayoutChg chg="del">
          <pc:chgData name="Richard" userId="7523db6f-265c-4c93-8633-81a9965e64a2" providerId="ADAL" clId="{1B021B1E-D166-49A2-B87A-11C6475D28BA}" dt="2021-02-18T10:51:56.986" v="65" actId="2696"/>
          <pc:sldLayoutMkLst>
            <pc:docMk/>
            <pc:sldMasterMk cId="3670511350" sldId="2147483648"/>
            <pc:sldLayoutMk cId="1535376963" sldId="2147483734"/>
          </pc:sldLayoutMkLst>
        </pc:sldLayoutChg>
        <pc:sldLayoutChg chg="del">
          <pc:chgData name="Richard" userId="7523db6f-265c-4c93-8633-81a9965e64a2" providerId="ADAL" clId="{1B021B1E-D166-49A2-B87A-11C6475D28BA}" dt="2021-02-18T10:51:57.013" v="66" actId="2696"/>
          <pc:sldLayoutMkLst>
            <pc:docMk/>
            <pc:sldMasterMk cId="3670511350" sldId="2147483648"/>
            <pc:sldLayoutMk cId="2894850403" sldId="2147483735"/>
          </pc:sldLayoutMkLst>
        </pc:sldLayoutChg>
        <pc:sldLayoutChg chg="del">
          <pc:chgData name="Richard" userId="7523db6f-265c-4c93-8633-81a9965e64a2" providerId="ADAL" clId="{1B021B1E-D166-49A2-B87A-11C6475D28BA}" dt="2021-02-18T10:51:57.046" v="67" actId="2696"/>
          <pc:sldLayoutMkLst>
            <pc:docMk/>
            <pc:sldMasterMk cId="3670511350" sldId="2147483648"/>
            <pc:sldLayoutMk cId="3417613909" sldId="2147483736"/>
          </pc:sldLayoutMkLst>
        </pc:sldLayoutChg>
        <pc:sldLayoutChg chg="del">
          <pc:chgData name="Richard" userId="7523db6f-265c-4c93-8633-81a9965e64a2" providerId="ADAL" clId="{1B021B1E-D166-49A2-B87A-11C6475D28BA}" dt="2021-02-18T10:51:57.076" v="68" actId="2696"/>
          <pc:sldLayoutMkLst>
            <pc:docMk/>
            <pc:sldMasterMk cId="3670511350" sldId="2147483648"/>
            <pc:sldLayoutMk cId="3523429613" sldId="2147483737"/>
          </pc:sldLayoutMkLst>
        </pc:sldLayoutChg>
        <pc:sldLayoutChg chg="del">
          <pc:chgData name="Richard" userId="7523db6f-265c-4c93-8633-81a9965e64a2" providerId="ADAL" clId="{1B021B1E-D166-49A2-B87A-11C6475D28BA}" dt="2021-02-18T10:51:57.103" v="69" actId="2696"/>
          <pc:sldLayoutMkLst>
            <pc:docMk/>
            <pc:sldMasterMk cId="3670511350" sldId="2147483648"/>
            <pc:sldLayoutMk cId="2150468572" sldId="2147483738"/>
          </pc:sldLayoutMkLst>
        </pc:sldLayoutChg>
        <pc:sldLayoutChg chg="del">
          <pc:chgData name="Richard" userId="7523db6f-265c-4c93-8633-81a9965e64a2" providerId="ADAL" clId="{1B021B1E-D166-49A2-B87A-11C6475D28BA}" dt="2021-02-18T10:51:57.248" v="77" actId="2696"/>
          <pc:sldLayoutMkLst>
            <pc:docMk/>
            <pc:sldMasterMk cId="3670511350" sldId="2147483648"/>
            <pc:sldLayoutMk cId="818162431" sldId="2147483739"/>
          </pc:sldLayoutMkLst>
        </pc:sldLayoutChg>
        <pc:sldLayoutChg chg="del">
          <pc:chgData name="Richard" userId="7523db6f-265c-4c93-8633-81a9965e64a2" providerId="ADAL" clId="{1B021B1E-D166-49A2-B87A-11C6475D28BA}" dt="2021-02-18T10:51:57.262" v="78" actId="2696"/>
          <pc:sldLayoutMkLst>
            <pc:docMk/>
            <pc:sldMasterMk cId="3670511350" sldId="2147483648"/>
            <pc:sldLayoutMk cId="2240096949" sldId="2147483740"/>
          </pc:sldLayoutMkLst>
        </pc:sldLayoutChg>
        <pc:sldLayoutChg chg="del">
          <pc:chgData name="Richard" userId="7523db6f-265c-4c93-8633-81a9965e64a2" providerId="ADAL" clId="{1B021B1E-D166-49A2-B87A-11C6475D28BA}" dt="2021-02-18T10:51:57.275" v="79" actId="2696"/>
          <pc:sldLayoutMkLst>
            <pc:docMk/>
            <pc:sldMasterMk cId="3670511350" sldId="2147483648"/>
            <pc:sldLayoutMk cId="2272619188" sldId="2147483741"/>
          </pc:sldLayoutMkLst>
        </pc:sldLayoutChg>
        <pc:sldLayoutChg chg="del">
          <pc:chgData name="Richard" userId="7523db6f-265c-4c93-8633-81a9965e64a2" providerId="ADAL" clId="{1B021B1E-D166-49A2-B87A-11C6475D28BA}" dt="2021-02-18T10:51:57.290" v="80" actId="2696"/>
          <pc:sldLayoutMkLst>
            <pc:docMk/>
            <pc:sldMasterMk cId="3670511350" sldId="2147483648"/>
            <pc:sldLayoutMk cId="2640695344" sldId="2147483742"/>
          </pc:sldLayoutMkLst>
        </pc:sldLayoutChg>
        <pc:sldLayoutChg chg="del">
          <pc:chgData name="Richard" userId="7523db6f-265c-4c93-8633-81a9965e64a2" providerId="ADAL" clId="{1B021B1E-D166-49A2-B87A-11C6475D28BA}" dt="2021-02-18T10:51:57.302" v="81" actId="2696"/>
          <pc:sldLayoutMkLst>
            <pc:docMk/>
            <pc:sldMasterMk cId="3670511350" sldId="2147483648"/>
            <pc:sldLayoutMk cId="1245297644" sldId="2147483743"/>
          </pc:sldLayoutMkLst>
        </pc:sldLayoutChg>
        <pc:sldLayoutChg chg="del">
          <pc:chgData name="Richard" userId="7523db6f-265c-4c93-8633-81a9965e64a2" providerId="ADAL" clId="{1B021B1E-D166-49A2-B87A-11C6475D28BA}" dt="2021-02-18T10:51:57.317" v="82" actId="2696"/>
          <pc:sldLayoutMkLst>
            <pc:docMk/>
            <pc:sldMasterMk cId="3670511350" sldId="2147483648"/>
            <pc:sldLayoutMk cId="2281211367" sldId="2147483744"/>
          </pc:sldLayoutMkLst>
        </pc:sldLayoutChg>
        <pc:sldLayoutChg chg="del">
          <pc:chgData name="Richard" userId="7523db6f-265c-4c93-8633-81a9965e64a2" providerId="ADAL" clId="{1B021B1E-D166-49A2-B87A-11C6475D28BA}" dt="2021-02-18T10:51:57.328" v="83" actId="2696"/>
          <pc:sldLayoutMkLst>
            <pc:docMk/>
            <pc:sldMasterMk cId="3670511350" sldId="2147483648"/>
            <pc:sldLayoutMk cId="1464879138" sldId="2147483745"/>
          </pc:sldLayoutMkLst>
        </pc:sldLayoutChg>
        <pc:sldLayoutChg chg="del">
          <pc:chgData name="Richard" userId="7523db6f-265c-4c93-8633-81a9965e64a2" providerId="ADAL" clId="{1B021B1E-D166-49A2-B87A-11C6475D28BA}" dt="2021-02-18T10:51:57.341" v="84" actId="2696"/>
          <pc:sldLayoutMkLst>
            <pc:docMk/>
            <pc:sldMasterMk cId="3670511350" sldId="2147483648"/>
            <pc:sldLayoutMk cId="1767813276" sldId="2147483746"/>
          </pc:sldLayoutMkLst>
        </pc:sldLayoutChg>
        <pc:sldLayoutChg chg="del">
          <pc:chgData name="Richard" userId="7523db6f-265c-4c93-8633-81a9965e64a2" providerId="ADAL" clId="{1B021B1E-D166-49A2-B87A-11C6475D28BA}" dt="2021-02-18T10:51:57.354" v="85" actId="2696"/>
          <pc:sldLayoutMkLst>
            <pc:docMk/>
            <pc:sldMasterMk cId="3670511350" sldId="2147483648"/>
            <pc:sldLayoutMk cId="3707639825" sldId="2147483747"/>
          </pc:sldLayoutMkLst>
        </pc:sldLayoutChg>
        <pc:sldLayoutChg chg="del">
          <pc:chgData name="Richard" userId="7523db6f-265c-4c93-8633-81a9965e64a2" providerId="ADAL" clId="{1B021B1E-D166-49A2-B87A-11C6475D28BA}" dt="2021-02-18T10:51:57.367" v="86" actId="2696"/>
          <pc:sldLayoutMkLst>
            <pc:docMk/>
            <pc:sldMasterMk cId="3670511350" sldId="2147483648"/>
            <pc:sldLayoutMk cId="636051232" sldId="2147483748"/>
          </pc:sldLayoutMkLst>
        </pc:sldLayoutChg>
        <pc:sldLayoutChg chg="del">
          <pc:chgData name="Richard" userId="7523db6f-265c-4c93-8633-81a9965e64a2" providerId="ADAL" clId="{1B021B1E-D166-49A2-B87A-11C6475D28BA}" dt="2021-02-18T10:51:57.382" v="87" actId="2696"/>
          <pc:sldLayoutMkLst>
            <pc:docMk/>
            <pc:sldMasterMk cId="3670511350" sldId="2147483648"/>
            <pc:sldLayoutMk cId="651999073" sldId="2147483749"/>
          </pc:sldLayoutMkLst>
        </pc:sldLayoutChg>
        <pc:sldLayoutChg chg="del">
          <pc:chgData name="Richard" userId="7523db6f-265c-4c93-8633-81a9965e64a2" providerId="ADAL" clId="{1B021B1E-D166-49A2-B87A-11C6475D28BA}" dt="2021-02-18T10:51:57.399" v="88" actId="2696"/>
          <pc:sldLayoutMkLst>
            <pc:docMk/>
            <pc:sldMasterMk cId="3670511350" sldId="2147483648"/>
            <pc:sldLayoutMk cId="1507480652" sldId="2147483750"/>
          </pc:sldLayoutMkLst>
        </pc:sldLayoutChg>
        <pc:sldLayoutChg chg="del">
          <pc:chgData name="Richard" userId="7523db6f-265c-4c93-8633-81a9965e64a2" providerId="ADAL" clId="{1B021B1E-D166-49A2-B87A-11C6475D28BA}" dt="2021-02-18T10:52:15.517" v="105" actId="2696"/>
          <pc:sldLayoutMkLst>
            <pc:docMk/>
            <pc:sldMasterMk cId="3670511350" sldId="2147483648"/>
            <pc:sldLayoutMk cId="3399806926" sldId="2147483751"/>
          </pc:sldLayoutMkLst>
        </pc:sldLayoutChg>
        <pc:sldLayoutChg chg="del">
          <pc:chgData name="Richard" userId="7523db6f-265c-4c93-8633-81a9965e64a2" providerId="ADAL" clId="{1B021B1E-D166-49A2-B87A-11C6475D28BA}" dt="2021-02-18T10:52:15.535" v="106" actId="2696"/>
          <pc:sldLayoutMkLst>
            <pc:docMk/>
            <pc:sldMasterMk cId="3670511350" sldId="2147483648"/>
            <pc:sldLayoutMk cId="2111587232" sldId="2147483752"/>
          </pc:sldLayoutMkLst>
        </pc:sldLayoutChg>
        <pc:sldLayoutChg chg="del">
          <pc:chgData name="Richard" userId="7523db6f-265c-4c93-8633-81a9965e64a2" providerId="ADAL" clId="{1B021B1E-D166-49A2-B87A-11C6475D28BA}" dt="2021-02-18T10:52:15.640" v="111" actId="2696"/>
          <pc:sldLayoutMkLst>
            <pc:docMk/>
            <pc:sldMasterMk cId="3670511350" sldId="2147483648"/>
            <pc:sldLayoutMk cId="4019164088" sldId="2147483753"/>
          </pc:sldLayoutMkLst>
        </pc:sldLayoutChg>
        <pc:sldLayoutChg chg="del">
          <pc:chgData name="Richard" userId="7523db6f-265c-4c93-8633-81a9965e64a2" providerId="ADAL" clId="{1B021B1E-D166-49A2-B87A-11C6475D28BA}" dt="2021-02-18T10:52:15.656" v="112" actId="2696"/>
          <pc:sldLayoutMkLst>
            <pc:docMk/>
            <pc:sldMasterMk cId="3670511350" sldId="2147483648"/>
            <pc:sldLayoutMk cId="2556694772" sldId="2147483754"/>
          </pc:sldLayoutMkLst>
        </pc:sldLayoutChg>
        <pc:sldLayoutChg chg="del">
          <pc:chgData name="Richard" userId="7523db6f-265c-4c93-8633-81a9965e64a2" providerId="ADAL" clId="{1B021B1E-D166-49A2-B87A-11C6475D28BA}" dt="2021-02-18T10:52:15.677" v="113" actId="2696"/>
          <pc:sldLayoutMkLst>
            <pc:docMk/>
            <pc:sldMasterMk cId="3670511350" sldId="2147483648"/>
            <pc:sldLayoutMk cId="3116110435" sldId="2147483755"/>
          </pc:sldLayoutMkLst>
        </pc:sldLayoutChg>
        <pc:sldLayoutChg chg="del">
          <pc:chgData name="Richard" userId="7523db6f-265c-4c93-8633-81a9965e64a2" providerId="ADAL" clId="{1B021B1E-D166-49A2-B87A-11C6475D28BA}" dt="2021-02-18T10:52:15.696" v="114" actId="2696"/>
          <pc:sldLayoutMkLst>
            <pc:docMk/>
            <pc:sldMasterMk cId="3670511350" sldId="2147483648"/>
            <pc:sldLayoutMk cId="3838627863" sldId="2147483756"/>
          </pc:sldLayoutMkLst>
        </pc:sldLayoutChg>
        <pc:sldLayoutChg chg="del">
          <pc:chgData name="Richard" userId="7523db6f-265c-4c93-8633-81a9965e64a2" providerId="ADAL" clId="{1B021B1E-D166-49A2-B87A-11C6475D28BA}" dt="2021-02-18T10:52:15.715" v="115" actId="2696"/>
          <pc:sldLayoutMkLst>
            <pc:docMk/>
            <pc:sldMasterMk cId="3670511350" sldId="2147483648"/>
            <pc:sldLayoutMk cId="3076951976" sldId="2147483757"/>
          </pc:sldLayoutMkLst>
        </pc:sldLayoutChg>
        <pc:sldLayoutChg chg="del">
          <pc:chgData name="Richard" userId="7523db6f-265c-4c93-8633-81a9965e64a2" providerId="ADAL" clId="{1B021B1E-D166-49A2-B87A-11C6475D28BA}" dt="2021-02-18T10:52:15.735" v="116" actId="2696"/>
          <pc:sldLayoutMkLst>
            <pc:docMk/>
            <pc:sldMasterMk cId="3670511350" sldId="2147483648"/>
            <pc:sldLayoutMk cId="1227515542" sldId="2147483758"/>
          </pc:sldLayoutMkLst>
        </pc:sldLayoutChg>
        <pc:sldLayoutChg chg="del">
          <pc:chgData name="Richard" userId="7523db6f-265c-4c93-8633-81a9965e64a2" providerId="ADAL" clId="{1B021B1E-D166-49A2-B87A-11C6475D28BA}" dt="2021-02-18T10:52:15.754" v="117" actId="2696"/>
          <pc:sldLayoutMkLst>
            <pc:docMk/>
            <pc:sldMasterMk cId="3670511350" sldId="2147483648"/>
            <pc:sldLayoutMk cId="3791299857" sldId="2147483759"/>
          </pc:sldLayoutMkLst>
        </pc:sldLayoutChg>
      </pc:sldMasterChg>
      <pc:sldMasterChg chg="addSp delSldLayout modSldLayout">
        <pc:chgData name="Richard" userId="7523db6f-265c-4c93-8633-81a9965e64a2" providerId="ADAL" clId="{1B021B1E-D166-49A2-B87A-11C6475D28BA}" dt="2021-02-19T12:52:06.687" v="136" actId="2696"/>
        <pc:sldMasterMkLst>
          <pc:docMk/>
          <pc:sldMasterMk cId="1844660548" sldId="2147483760"/>
        </pc:sldMasterMkLst>
        <pc:spChg chg="add">
          <ac:chgData name="Richard" userId="7523db6f-265c-4c93-8633-81a9965e64a2" providerId="ADAL" clId="{1B021B1E-D166-49A2-B87A-11C6475D28BA}" dt="2021-02-18T09:41:40.266" v="4"/>
          <ac:spMkLst>
            <pc:docMk/>
            <pc:sldMasterMk cId="1844660548" sldId="2147483760"/>
            <ac:spMk id="14" creationId="{7F7A7212-E4B4-41BE-AF3F-EB9553456F5C}"/>
          </ac:spMkLst>
        </pc:spChg>
        <pc:grpChg chg="add">
          <ac:chgData name="Richard" userId="7523db6f-265c-4c93-8633-81a9965e64a2" providerId="ADAL" clId="{1B021B1E-D166-49A2-B87A-11C6475D28BA}" dt="2021-02-18T09:41:40.266" v="4"/>
          <ac:grpSpMkLst>
            <pc:docMk/>
            <pc:sldMasterMk cId="1844660548" sldId="2147483760"/>
            <ac:grpSpMk id="6" creationId="{FE1C9F38-4EE3-414D-B2E9-E2D8369D9029}"/>
          </ac:grpSpMkLst>
        </pc:grpChg>
        <pc:sldLayoutChg chg="addSp">
          <pc:chgData name="Richard" userId="7523db6f-265c-4c93-8633-81a9965e64a2" providerId="ADAL" clId="{1B021B1E-D166-49A2-B87A-11C6475D28BA}" dt="2021-02-18T09:41:40.266" v="4"/>
          <pc:sldLayoutMkLst>
            <pc:docMk/>
            <pc:sldMasterMk cId="1844660548" sldId="2147483760"/>
            <pc:sldLayoutMk cId="511843151" sldId="2147483794"/>
          </pc:sldLayoutMkLst>
          <pc:spChg chg="add">
            <ac:chgData name="Richard" userId="7523db6f-265c-4c93-8633-81a9965e64a2" providerId="ADAL" clId="{1B021B1E-D166-49A2-B87A-11C6475D28BA}" dt="2021-02-18T09:41:40.266" v="4"/>
            <ac:spMkLst>
              <pc:docMk/>
              <pc:sldMasterMk cId="1844660548" sldId="2147483760"/>
              <pc:sldLayoutMk cId="511843151" sldId="2147483794"/>
              <ac:spMk id="18" creationId="{6E5594C5-3BCA-4F7E-8C0D-EDC7684FB41B}"/>
            </ac:spMkLst>
          </pc:spChg>
          <pc:spChg chg="add">
            <ac:chgData name="Richard" userId="7523db6f-265c-4c93-8633-81a9965e64a2" providerId="ADAL" clId="{1B021B1E-D166-49A2-B87A-11C6475D28BA}" dt="2021-02-18T09:41:40.266" v="4"/>
            <ac:spMkLst>
              <pc:docMk/>
              <pc:sldMasterMk cId="1844660548" sldId="2147483760"/>
              <pc:sldLayoutMk cId="511843151" sldId="2147483794"/>
              <ac:spMk id="22" creationId="{D175A0D5-6F8C-4BCC-8B9F-8913FAF3308D}"/>
            </ac:spMkLst>
          </pc:spChg>
          <pc:spChg chg="add">
            <ac:chgData name="Richard" userId="7523db6f-265c-4c93-8633-81a9965e64a2" providerId="ADAL" clId="{1B021B1E-D166-49A2-B87A-11C6475D28BA}" dt="2021-02-18T09:41:40.266" v="4"/>
            <ac:spMkLst>
              <pc:docMk/>
              <pc:sldMasterMk cId="1844660548" sldId="2147483760"/>
              <pc:sldLayoutMk cId="511843151" sldId="2147483794"/>
              <ac:spMk id="23" creationId="{F281D263-5FDC-4210-9B05-05965B3FF384}"/>
            </ac:spMkLst>
          </pc:spChg>
          <pc:spChg chg="add">
            <ac:chgData name="Richard" userId="7523db6f-265c-4c93-8633-81a9965e64a2" providerId="ADAL" clId="{1B021B1E-D166-49A2-B87A-11C6475D28BA}" dt="2021-02-18T09:41:40.266" v="4"/>
            <ac:spMkLst>
              <pc:docMk/>
              <pc:sldMasterMk cId="1844660548" sldId="2147483760"/>
              <pc:sldLayoutMk cId="511843151" sldId="2147483794"/>
              <ac:spMk id="31" creationId="{EB9F9D62-D6FA-4380-A84C-EA07ECD18BCE}"/>
            </ac:spMkLst>
          </pc:spChg>
          <pc:spChg chg="add">
            <ac:chgData name="Richard" userId="7523db6f-265c-4c93-8633-81a9965e64a2" providerId="ADAL" clId="{1B021B1E-D166-49A2-B87A-11C6475D28BA}" dt="2021-02-18T09:41:40.266" v="4"/>
            <ac:spMkLst>
              <pc:docMk/>
              <pc:sldMasterMk cId="1844660548" sldId="2147483760"/>
              <pc:sldLayoutMk cId="511843151" sldId="2147483794"/>
              <ac:spMk id="33" creationId="{D590B9BF-61FB-4AF5-8A25-ADDEC34458FB}"/>
            </ac:spMkLst>
          </pc:spChg>
          <pc:spChg chg="add">
            <ac:chgData name="Richard" userId="7523db6f-265c-4c93-8633-81a9965e64a2" providerId="ADAL" clId="{1B021B1E-D166-49A2-B87A-11C6475D28BA}" dt="2021-02-18T09:41:40.266" v="4"/>
            <ac:spMkLst>
              <pc:docMk/>
              <pc:sldMasterMk cId="1844660548" sldId="2147483760"/>
              <pc:sldLayoutMk cId="511843151" sldId="2147483794"/>
              <ac:spMk id="34" creationId="{E8FE8CA0-9F0E-48D5-93EA-38FD3CAB2D4A}"/>
            </ac:spMkLst>
          </pc:spChg>
          <pc:picChg chg="add">
            <ac:chgData name="Richard" userId="7523db6f-265c-4c93-8633-81a9965e64a2" providerId="ADAL" clId="{1B021B1E-D166-49A2-B87A-11C6475D28BA}" dt="2021-02-18T09:41:40.266" v="4"/>
            <ac:picMkLst>
              <pc:docMk/>
              <pc:sldMasterMk cId="1844660548" sldId="2147483760"/>
              <pc:sldLayoutMk cId="511843151" sldId="2147483794"/>
              <ac:picMk id="19" creationId="{3F530615-CB99-491F-B1DC-545EF69D2DD9}"/>
            </ac:picMkLst>
          </pc:picChg>
          <pc:picChg chg="add">
            <ac:chgData name="Richard" userId="7523db6f-265c-4c93-8633-81a9965e64a2" providerId="ADAL" clId="{1B021B1E-D166-49A2-B87A-11C6475D28BA}" dt="2021-02-18T09:41:40.266" v="4"/>
            <ac:picMkLst>
              <pc:docMk/>
              <pc:sldMasterMk cId="1844660548" sldId="2147483760"/>
              <pc:sldLayoutMk cId="511843151" sldId="2147483794"/>
              <ac:picMk id="20" creationId="{6070BA3E-0AF5-49AE-85CA-B22DD6E5874F}"/>
            </ac:picMkLst>
          </pc:picChg>
          <pc:picChg chg="add">
            <ac:chgData name="Richard" userId="7523db6f-265c-4c93-8633-81a9965e64a2" providerId="ADAL" clId="{1B021B1E-D166-49A2-B87A-11C6475D28BA}" dt="2021-02-18T09:41:40.266" v="4"/>
            <ac:picMkLst>
              <pc:docMk/>
              <pc:sldMasterMk cId="1844660548" sldId="2147483760"/>
              <pc:sldLayoutMk cId="511843151" sldId="2147483794"/>
              <ac:picMk id="21" creationId="{7292A0C6-EC27-496E-8736-C304EB533AA7}"/>
            </ac:picMkLst>
          </pc:picChg>
          <pc:picChg chg="add">
            <ac:chgData name="Richard" userId="7523db6f-265c-4c93-8633-81a9965e64a2" providerId="ADAL" clId="{1B021B1E-D166-49A2-B87A-11C6475D28BA}" dt="2021-02-18T09:41:40.266" v="4"/>
            <ac:picMkLst>
              <pc:docMk/>
              <pc:sldMasterMk cId="1844660548" sldId="2147483760"/>
              <pc:sldLayoutMk cId="511843151" sldId="2147483794"/>
              <ac:picMk id="39" creationId="{25A9232B-4DC6-4EFD-A65A-8DE9F5719BC5}"/>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465081362" sldId="2147483795"/>
          </pc:sldLayoutMkLst>
          <pc:spChg chg="add">
            <ac:chgData name="Richard" userId="7523db6f-265c-4c93-8633-81a9965e64a2" providerId="ADAL" clId="{1B021B1E-D166-49A2-B87A-11C6475D28BA}" dt="2021-02-18T09:41:40.266" v="4"/>
            <ac:spMkLst>
              <pc:docMk/>
              <pc:sldMasterMk cId="1844660548" sldId="2147483760"/>
              <pc:sldLayoutMk cId="465081362" sldId="2147483795"/>
              <ac:spMk id="17" creationId="{A7B51740-8C94-4069-9F77-4AFFBCE52629}"/>
            </ac:spMkLst>
          </pc:spChg>
          <pc:spChg chg="add">
            <ac:chgData name="Richard" userId="7523db6f-265c-4c93-8633-81a9965e64a2" providerId="ADAL" clId="{1B021B1E-D166-49A2-B87A-11C6475D28BA}" dt="2021-02-18T09:41:40.266" v="4"/>
            <ac:spMkLst>
              <pc:docMk/>
              <pc:sldMasterMk cId="1844660548" sldId="2147483760"/>
              <pc:sldLayoutMk cId="465081362" sldId="2147483795"/>
              <ac:spMk id="22" creationId="{E37C8C27-5A50-458B-BC80-0D1141460BB2}"/>
            </ac:spMkLst>
          </pc:spChg>
          <pc:spChg chg="add">
            <ac:chgData name="Richard" userId="7523db6f-265c-4c93-8633-81a9965e64a2" providerId="ADAL" clId="{1B021B1E-D166-49A2-B87A-11C6475D28BA}" dt="2021-02-18T09:41:40.266" v="4"/>
            <ac:spMkLst>
              <pc:docMk/>
              <pc:sldMasterMk cId="1844660548" sldId="2147483760"/>
              <pc:sldLayoutMk cId="465081362" sldId="2147483795"/>
              <ac:spMk id="23" creationId="{193B74FA-32E1-4A3D-AC85-76A594180241}"/>
            </ac:spMkLst>
          </pc:spChg>
          <pc:spChg chg="add">
            <ac:chgData name="Richard" userId="7523db6f-265c-4c93-8633-81a9965e64a2" providerId="ADAL" clId="{1B021B1E-D166-49A2-B87A-11C6475D28BA}" dt="2021-02-18T09:41:40.266" v="4"/>
            <ac:spMkLst>
              <pc:docMk/>
              <pc:sldMasterMk cId="1844660548" sldId="2147483760"/>
              <pc:sldLayoutMk cId="465081362" sldId="2147483795"/>
              <ac:spMk id="24" creationId="{67ED671C-56C8-4F6E-BC6F-8A61528BD679}"/>
            </ac:spMkLst>
          </pc:spChg>
          <pc:spChg chg="add">
            <ac:chgData name="Richard" userId="7523db6f-265c-4c93-8633-81a9965e64a2" providerId="ADAL" clId="{1B021B1E-D166-49A2-B87A-11C6475D28BA}" dt="2021-02-18T09:41:40.266" v="4"/>
            <ac:spMkLst>
              <pc:docMk/>
              <pc:sldMasterMk cId="1844660548" sldId="2147483760"/>
              <pc:sldLayoutMk cId="465081362" sldId="2147483795"/>
              <ac:spMk id="25" creationId="{5E19D7EC-F9FD-4B01-AE91-BF4B06780907}"/>
            </ac:spMkLst>
          </pc:spChg>
          <pc:spChg chg="add">
            <ac:chgData name="Richard" userId="7523db6f-265c-4c93-8633-81a9965e64a2" providerId="ADAL" clId="{1B021B1E-D166-49A2-B87A-11C6475D28BA}" dt="2021-02-18T09:41:40.266" v="4"/>
            <ac:spMkLst>
              <pc:docMk/>
              <pc:sldMasterMk cId="1844660548" sldId="2147483760"/>
              <pc:sldLayoutMk cId="465081362" sldId="2147483795"/>
              <ac:spMk id="26" creationId="{67AC64AF-044D-426B-810B-8AA87845357B}"/>
            </ac:spMkLst>
          </pc:spChg>
          <pc:picChg chg="add">
            <ac:chgData name="Richard" userId="7523db6f-265c-4c93-8633-81a9965e64a2" providerId="ADAL" clId="{1B021B1E-D166-49A2-B87A-11C6475D28BA}" dt="2021-02-18T09:41:40.266" v="4"/>
            <ac:picMkLst>
              <pc:docMk/>
              <pc:sldMasterMk cId="1844660548" sldId="2147483760"/>
              <pc:sldLayoutMk cId="465081362" sldId="2147483795"/>
              <ac:picMk id="19" creationId="{18651EEA-2388-425B-B80C-7165122A1990}"/>
            </ac:picMkLst>
          </pc:picChg>
          <pc:picChg chg="add">
            <ac:chgData name="Richard" userId="7523db6f-265c-4c93-8633-81a9965e64a2" providerId="ADAL" clId="{1B021B1E-D166-49A2-B87A-11C6475D28BA}" dt="2021-02-18T09:41:40.266" v="4"/>
            <ac:picMkLst>
              <pc:docMk/>
              <pc:sldMasterMk cId="1844660548" sldId="2147483760"/>
              <pc:sldLayoutMk cId="465081362" sldId="2147483795"/>
              <ac:picMk id="20" creationId="{C2034712-6E46-41B0-BB79-1927E415E128}"/>
            </ac:picMkLst>
          </pc:picChg>
          <pc:picChg chg="add">
            <ac:chgData name="Richard" userId="7523db6f-265c-4c93-8633-81a9965e64a2" providerId="ADAL" clId="{1B021B1E-D166-49A2-B87A-11C6475D28BA}" dt="2021-02-18T09:41:40.266" v="4"/>
            <ac:picMkLst>
              <pc:docMk/>
              <pc:sldMasterMk cId="1844660548" sldId="2147483760"/>
              <pc:sldLayoutMk cId="465081362" sldId="2147483795"/>
              <ac:picMk id="21" creationId="{F3D16075-8B49-4C8D-9245-11DC515EA4E9}"/>
            </ac:picMkLst>
          </pc:picChg>
          <pc:picChg chg="add">
            <ac:chgData name="Richard" userId="7523db6f-265c-4c93-8633-81a9965e64a2" providerId="ADAL" clId="{1B021B1E-D166-49A2-B87A-11C6475D28BA}" dt="2021-02-18T09:41:40.266" v="4"/>
            <ac:picMkLst>
              <pc:docMk/>
              <pc:sldMasterMk cId="1844660548" sldId="2147483760"/>
              <pc:sldLayoutMk cId="465081362" sldId="2147483795"/>
              <ac:picMk id="27" creationId="{24918AC0-DF12-4892-9388-AF18BF611EEF}"/>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3235661828" sldId="2147483798"/>
          </pc:sldLayoutMkLst>
          <pc:spChg chg="add">
            <ac:chgData name="Richard" userId="7523db6f-265c-4c93-8633-81a9965e64a2" providerId="ADAL" clId="{1B021B1E-D166-49A2-B87A-11C6475D28BA}" dt="2021-02-18T09:41:40.266" v="4"/>
            <ac:spMkLst>
              <pc:docMk/>
              <pc:sldMasterMk cId="1844660548" sldId="2147483760"/>
              <pc:sldLayoutMk cId="3235661828" sldId="2147483798"/>
              <ac:spMk id="14" creationId="{595C2D00-1771-4283-9564-5E64E74B813E}"/>
            </ac:spMkLst>
          </pc:spChg>
          <pc:spChg chg="add">
            <ac:chgData name="Richard" userId="7523db6f-265c-4c93-8633-81a9965e64a2" providerId="ADAL" clId="{1B021B1E-D166-49A2-B87A-11C6475D28BA}" dt="2021-02-18T09:41:40.266" v="4"/>
            <ac:spMkLst>
              <pc:docMk/>
              <pc:sldMasterMk cId="1844660548" sldId="2147483760"/>
              <pc:sldLayoutMk cId="3235661828" sldId="2147483798"/>
              <ac:spMk id="21" creationId="{B9C1B7F4-F0AF-4D37-B62B-FF620485E61E}"/>
            </ac:spMkLst>
          </pc:spChg>
          <pc:spChg chg="add">
            <ac:chgData name="Richard" userId="7523db6f-265c-4c93-8633-81a9965e64a2" providerId="ADAL" clId="{1B021B1E-D166-49A2-B87A-11C6475D28BA}" dt="2021-02-18T09:41:40.266" v="4"/>
            <ac:spMkLst>
              <pc:docMk/>
              <pc:sldMasterMk cId="1844660548" sldId="2147483760"/>
              <pc:sldLayoutMk cId="3235661828" sldId="2147483798"/>
              <ac:spMk id="22" creationId="{C80A0EA7-D290-44F1-9A6E-70B74EB669CA}"/>
            </ac:spMkLst>
          </pc:spChg>
          <pc:spChg chg="add">
            <ac:chgData name="Richard" userId="7523db6f-265c-4c93-8633-81a9965e64a2" providerId="ADAL" clId="{1B021B1E-D166-49A2-B87A-11C6475D28BA}" dt="2021-02-18T09:41:40.266" v="4"/>
            <ac:spMkLst>
              <pc:docMk/>
              <pc:sldMasterMk cId="1844660548" sldId="2147483760"/>
              <pc:sldLayoutMk cId="3235661828" sldId="2147483798"/>
              <ac:spMk id="23" creationId="{63B44B32-4F22-42E5-BAE0-D37361B99144}"/>
            </ac:spMkLst>
          </pc:spChg>
          <pc:spChg chg="add">
            <ac:chgData name="Richard" userId="7523db6f-265c-4c93-8633-81a9965e64a2" providerId="ADAL" clId="{1B021B1E-D166-49A2-B87A-11C6475D28BA}" dt="2021-02-18T09:41:40.266" v="4"/>
            <ac:spMkLst>
              <pc:docMk/>
              <pc:sldMasterMk cId="1844660548" sldId="2147483760"/>
              <pc:sldLayoutMk cId="3235661828" sldId="2147483798"/>
              <ac:spMk id="25" creationId="{4358852D-A618-4BFB-AA1C-C0EB792C4200}"/>
            </ac:spMkLst>
          </pc:spChg>
          <pc:spChg chg="add">
            <ac:chgData name="Richard" userId="7523db6f-265c-4c93-8633-81a9965e64a2" providerId="ADAL" clId="{1B021B1E-D166-49A2-B87A-11C6475D28BA}" dt="2021-02-18T09:41:40.266" v="4"/>
            <ac:spMkLst>
              <pc:docMk/>
              <pc:sldMasterMk cId="1844660548" sldId="2147483760"/>
              <pc:sldLayoutMk cId="3235661828" sldId="2147483798"/>
              <ac:spMk id="28" creationId="{52D9E5E9-D5A6-4871-801A-5F85B45F5D12}"/>
            </ac:spMkLst>
          </pc:spChg>
          <pc:picChg chg="add">
            <ac:chgData name="Richard" userId="7523db6f-265c-4c93-8633-81a9965e64a2" providerId="ADAL" clId="{1B021B1E-D166-49A2-B87A-11C6475D28BA}" dt="2021-02-18T09:41:40.266" v="4"/>
            <ac:picMkLst>
              <pc:docMk/>
              <pc:sldMasterMk cId="1844660548" sldId="2147483760"/>
              <pc:sldLayoutMk cId="3235661828" sldId="2147483798"/>
              <ac:picMk id="16" creationId="{A277E13A-0497-41DD-8EB4-1E52EACBAFE6}"/>
            </ac:picMkLst>
          </pc:picChg>
          <pc:picChg chg="add">
            <ac:chgData name="Richard" userId="7523db6f-265c-4c93-8633-81a9965e64a2" providerId="ADAL" clId="{1B021B1E-D166-49A2-B87A-11C6475D28BA}" dt="2021-02-18T09:41:40.266" v="4"/>
            <ac:picMkLst>
              <pc:docMk/>
              <pc:sldMasterMk cId="1844660548" sldId="2147483760"/>
              <pc:sldLayoutMk cId="3235661828" sldId="2147483798"/>
              <ac:picMk id="17" creationId="{7880EAAF-B2D2-4A56-B2B1-AE936FE39F2A}"/>
            </ac:picMkLst>
          </pc:picChg>
          <pc:picChg chg="add">
            <ac:chgData name="Richard" userId="7523db6f-265c-4c93-8633-81a9965e64a2" providerId="ADAL" clId="{1B021B1E-D166-49A2-B87A-11C6475D28BA}" dt="2021-02-18T09:41:40.266" v="4"/>
            <ac:picMkLst>
              <pc:docMk/>
              <pc:sldMasterMk cId="1844660548" sldId="2147483760"/>
              <pc:sldLayoutMk cId="3235661828" sldId="2147483798"/>
              <ac:picMk id="26" creationId="{16ED48F4-6723-493E-8ECB-2A722A792572}"/>
            </ac:picMkLst>
          </pc:picChg>
          <pc:picChg chg="add">
            <ac:chgData name="Richard" userId="7523db6f-265c-4c93-8633-81a9965e64a2" providerId="ADAL" clId="{1B021B1E-D166-49A2-B87A-11C6475D28BA}" dt="2021-02-18T09:41:40.266" v="4"/>
            <ac:picMkLst>
              <pc:docMk/>
              <pc:sldMasterMk cId="1844660548" sldId="2147483760"/>
              <pc:sldLayoutMk cId="3235661828" sldId="2147483798"/>
              <ac:picMk id="27" creationId="{125B4D56-E7C8-4A82-93C9-4B8943CCAF52}"/>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1143532567" sldId="2147483799"/>
          </pc:sldLayoutMkLst>
          <pc:spChg chg="add">
            <ac:chgData name="Richard" userId="7523db6f-265c-4c93-8633-81a9965e64a2" providerId="ADAL" clId="{1B021B1E-D166-49A2-B87A-11C6475D28BA}" dt="2021-02-18T09:41:40.266" v="4"/>
            <ac:spMkLst>
              <pc:docMk/>
              <pc:sldMasterMk cId="1844660548" sldId="2147483760"/>
              <pc:sldLayoutMk cId="1143532567" sldId="2147483799"/>
              <ac:spMk id="16" creationId="{5458E58E-76EB-4076-B6C0-FDF881F716C5}"/>
            </ac:spMkLst>
          </pc:spChg>
          <pc:spChg chg="add">
            <ac:chgData name="Richard" userId="7523db6f-265c-4c93-8633-81a9965e64a2" providerId="ADAL" clId="{1B021B1E-D166-49A2-B87A-11C6475D28BA}" dt="2021-02-18T09:41:40.266" v="4"/>
            <ac:spMkLst>
              <pc:docMk/>
              <pc:sldMasterMk cId="1844660548" sldId="2147483760"/>
              <pc:sldLayoutMk cId="1143532567" sldId="2147483799"/>
              <ac:spMk id="22" creationId="{343380E4-56FE-46FB-9143-39E5D0F10241}"/>
            </ac:spMkLst>
          </pc:spChg>
          <pc:spChg chg="add">
            <ac:chgData name="Richard" userId="7523db6f-265c-4c93-8633-81a9965e64a2" providerId="ADAL" clId="{1B021B1E-D166-49A2-B87A-11C6475D28BA}" dt="2021-02-18T09:41:40.266" v="4"/>
            <ac:spMkLst>
              <pc:docMk/>
              <pc:sldMasterMk cId="1844660548" sldId="2147483760"/>
              <pc:sldLayoutMk cId="1143532567" sldId="2147483799"/>
              <ac:spMk id="23" creationId="{0808D67B-362C-491C-BCDF-EE7123C40F2C}"/>
            </ac:spMkLst>
          </pc:spChg>
          <pc:spChg chg="add">
            <ac:chgData name="Richard" userId="7523db6f-265c-4c93-8633-81a9965e64a2" providerId="ADAL" clId="{1B021B1E-D166-49A2-B87A-11C6475D28BA}" dt="2021-02-18T09:41:40.266" v="4"/>
            <ac:spMkLst>
              <pc:docMk/>
              <pc:sldMasterMk cId="1844660548" sldId="2147483760"/>
              <pc:sldLayoutMk cId="1143532567" sldId="2147483799"/>
              <ac:spMk id="24" creationId="{BC1650AF-F678-4ACF-88A4-C4FD54183B1E}"/>
            </ac:spMkLst>
          </pc:spChg>
          <pc:spChg chg="add">
            <ac:chgData name="Richard" userId="7523db6f-265c-4c93-8633-81a9965e64a2" providerId="ADAL" clId="{1B021B1E-D166-49A2-B87A-11C6475D28BA}" dt="2021-02-18T09:41:40.266" v="4"/>
            <ac:spMkLst>
              <pc:docMk/>
              <pc:sldMasterMk cId="1844660548" sldId="2147483760"/>
              <pc:sldLayoutMk cId="1143532567" sldId="2147483799"/>
              <ac:spMk id="26" creationId="{685112F5-DECB-4D6F-A1B3-C7FECDF2397F}"/>
            </ac:spMkLst>
          </pc:spChg>
          <pc:spChg chg="add">
            <ac:chgData name="Richard" userId="7523db6f-265c-4c93-8633-81a9965e64a2" providerId="ADAL" clId="{1B021B1E-D166-49A2-B87A-11C6475D28BA}" dt="2021-02-18T09:41:40.266" v="4"/>
            <ac:spMkLst>
              <pc:docMk/>
              <pc:sldMasterMk cId="1844660548" sldId="2147483760"/>
              <pc:sldLayoutMk cId="1143532567" sldId="2147483799"/>
              <ac:spMk id="31" creationId="{66D95EBA-D87C-4D11-95CE-CA365FA96E46}"/>
            </ac:spMkLst>
          </pc:spChg>
          <pc:picChg chg="add">
            <ac:chgData name="Richard" userId="7523db6f-265c-4c93-8633-81a9965e64a2" providerId="ADAL" clId="{1B021B1E-D166-49A2-B87A-11C6475D28BA}" dt="2021-02-18T09:41:40.266" v="4"/>
            <ac:picMkLst>
              <pc:docMk/>
              <pc:sldMasterMk cId="1844660548" sldId="2147483760"/>
              <pc:sldLayoutMk cId="1143532567" sldId="2147483799"/>
              <ac:picMk id="19" creationId="{655B1DB5-13B8-43B3-96FC-8D00B61C32EA}"/>
            </ac:picMkLst>
          </pc:picChg>
          <pc:picChg chg="add">
            <ac:chgData name="Richard" userId="7523db6f-265c-4c93-8633-81a9965e64a2" providerId="ADAL" clId="{1B021B1E-D166-49A2-B87A-11C6475D28BA}" dt="2021-02-18T09:41:40.266" v="4"/>
            <ac:picMkLst>
              <pc:docMk/>
              <pc:sldMasterMk cId="1844660548" sldId="2147483760"/>
              <pc:sldLayoutMk cId="1143532567" sldId="2147483799"/>
              <ac:picMk id="20" creationId="{8B1DD407-214C-417B-B4AE-A64D4B41DEEF}"/>
            </ac:picMkLst>
          </pc:picChg>
          <pc:picChg chg="add">
            <ac:chgData name="Richard" userId="7523db6f-265c-4c93-8633-81a9965e64a2" providerId="ADAL" clId="{1B021B1E-D166-49A2-B87A-11C6475D28BA}" dt="2021-02-18T09:41:40.266" v="4"/>
            <ac:picMkLst>
              <pc:docMk/>
              <pc:sldMasterMk cId="1844660548" sldId="2147483760"/>
              <pc:sldLayoutMk cId="1143532567" sldId="2147483799"/>
              <ac:picMk id="25" creationId="{FFEF37C4-C278-4DAB-A2C0-C45173CBA8F4}"/>
            </ac:picMkLst>
          </pc:picChg>
          <pc:picChg chg="add">
            <ac:chgData name="Richard" userId="7523db6f-265c-4c93-8633-81a9965e64a2" providerId="ADAL" clId="{1B021B1E-D166-49A2-B87A-11C6475D28BA}" dt="2021-02-18T09:41:40.266" v="4"/>
            <ac:picMkLst>
              <pc:docMk/>
              <pc:sldMasterMk cId="1844660548" sldId="2147483760"/>
              <pc:sldLayoutMk cId="1143532567" sldId="2147483799"/>
              <ac:picMk id="27" creationId="{351AFDFE-A6D6-4CE3-BBAA-4A47EB5B8D72}"/>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1431962183" sldId="2147483800"/>
          </pc:sldLayoutMkLst>
          <pc:spChg chg="add">
            <ac:chgData name="Richard" userId="7523db6f-265c-4c93-8633-81a9965e64a2" providerId="ADAL" clId="{1B021B1E-D166-49A2-B87A-11C6475D28BA}" dt="2021-02-18T09:41:40.266" v="4"/>
            <ac:spMkLst>
              <pc:docMk/>
              <pc:sldMasterMk cId="1844660548" sldId="2147483760"/>
              <pc:sldLayoutMk cId="1431962183" sldId="2147483800"/>
              <ac:spMk id="14" creationId="{F1E9677C-3B29-4FD0-A49D-4E56DC570C80}"/>
            </ac:spMkLst>
          </pc:spChg>
          <pc:spChg chg="add">
            <ac:chgData name="Richard" userId="7523db6f-265c-4c93-8633-81a9965e64a2" providerId="ADAL" clId="{1B021B1E-D166-49A2-B87A-11C6475D28BA}" dt="2021-02-18T09:41:40.266" v="4"/>
            <ac:spMkLst>
              <pc:docMk/>
              <pc:sldMasterMk cId="1844660548" sldId="2147483760"/>
              <pc:sldLayoutMk cId="1431962183" sldId="2147483800"/>
              <ac:spMk id="17" creationId="{B06E3243-5459-4E24-98A9-9A9D77B00BB6}"/>
            </ac:spMkLst>
          </pc:spChg>
          <pc:spChg chg="add">
            <ac:chgData name="Richard" userId="7523db6f-265c-4c93-8633-81a9965e64a2" providerId="ADAL" clId="{1B021B1E-D166-49A2-B87A-11C6475D28BA}" dt="2021-02-18T09:41:40.266" v="4"/>
            <ac:spMkLst>
              <pc:docMk/>
              <pc:sldMasterMk cId="1844660548" sldId="2147483760"/>
              <pc:sldLayoutMk cId="1431962183" sldId="2147483800"/>
              <ac:spMk id="18" creationId="{9028C3A5-3AFA-4BA4-99E7-E56078544C1F}"/>
            </ac:spMkLst>
          </pc:spChg>
          <pc:spChg chg="add">
            <ac:chgData name="Richard" userId="7523db6f-265c-4c93-8633-81a9965e64a2" providerId="ADAL" clId="{1B021B1E-D166-49A2-B87A-11C6475D28BA}" dt="2021-02-18T09:41:40.266" v="4"/>
            <ac:spMkLst>
              <pc:docMk/>
              <pc:sldMasterMk cId="1844660548" sldId="2147483760"/>
              <pc:sldLayoutMk cId="1431962183" sldId="2147483800"/>
              <ac:spMk id="19" creationId="{68871B3C-8957-418A-B14E-9E7BC5BCCF98}"/>
            </ac:spMkLst>
          </pc:spChg>
          <pc:spChg chg="add">
            <ac:chgData name="Richard" userId="7523db6f-265c-4c93-8633-81a9965e64a2" providerId="ADAL" clId="{1B021B1E-D166-49A2-B87A-11C6475D28BA}" dt="2021-02-18T09:41:40.266" v="4"/>
            <ac:spMkLst>
              <pc:docMk/>
              <pc:sldMasterMk cId="1844660548" sldId="2147483760"/>
              <pc:sldLayoutMk cId="1431962183" sldId="2147483800"/>
              <ac:spMk id="23" creationId="{54A1938D-F5E8-423A-950B-7837D4E76943}"/>
            </ac:spMkLst>
          </pc:spChg>
          <pc:spChg chg="add">
            <ac:chgData name="Richard" userId="7523db6f-265c-4c93-8633-81a9965e64a2" providerId="ADAL" clId="{1B021B1E-D166-49A2-B87A-11C6475D28BA}" dt="2021-02-18T09:41:40.266" v="4"/>
            <ac:spMkLst>
              <pc:docMk/>
              <pc:sldMasterMk cId="1844660548" sldId="2147483760"/>
              <pc:sldLayoutMk cId="1431962183" sldId="2147483800"/>
              <ac:spMk id="25" creationId="{544680CD-0779-4879-B836-C068865A42FF}"/>
            </ac:spMkLst>
          </pc:spChg>
          <pc:picChg chg="add">
            <ac:chgData name="Richard" userId="7523db6f-265c-4c93-8633-81a9965e64a2" providerId="ADAL" clId="{1B021B1E-D166-49A2-B87A-11C6475D28BA}" dt="2021-02-18T09:41:40.266" v="4"/>
            <ac:picMkLst>
              <pc:docMk/>
              <pc:sldMasterMk cId="1844660548" sldId="2147483760"/>
              <pc:sldLayoutMk cId="1431962183" sldId="2147483800"/>
              <ac:picMk id="15" creationId="{C0FA4129-1CED-4BE7-BE1B-6B8914796D50}"/>
            </ac:picMkLst>
          </pc:picChg>
          <pc:picChg chg="add">
            <ac:chgData name="Richard" userId="7523db6f-265c-4c93-8633-81a9965e64a2" providerId="ADAL" clId="{1B021B1E-D166-49A2-B87A-11C6475D28BA}" dt="2021-02-18T09:41:40.266" v="4"/>
            <ac:picMkLst>
              <pc:docMk/>
              <pc:sldMasterMk cId="1844660548" sldId="2147483760"/>
              <pc:sldLayoutMk cId="1431962183" sldId="2147483800"/>
              <ac:picMk id="16" creationId="{05431F1E-3C96-4041-A05D-DCD6D63EC03B}"/>
            </ac:picMkLst>
          </pc:picChg>
          <pc:picChg chg="add">
            <ac:chgData name="Richard" userId="7523db6f-265c-4c93-8633-81a9965e64a2" providerId="ADAL" clId="{1B021B1E-D166-49A2-B87A-11C6475D28BA}" dt="2021-02-18T09:41:40.266" v="4"/>
            <ac:picMkLst>
              <pc:docMk/>
              <pc:sldMasterMk cId="1844660548" sldId="2147483760"/>
              <pc:sldLayoutMk cId="1431962183" sldId="2147483800"/>
              <ac:picMk id="22" creationId="{7308477B-47DB-42A3-82AF-8AE5E5B33BA9}"/>
            </ac:picMkLst>
          </pc:picChg>
          <pc:picChg chg="add">
            <ac:chgData name="Richard" userId="7523db6f-265c-4c93-8633-81a9965e64a2" providerId="ADAL" clId="{1B021B1E-D166-49A2-B87A-11C6475D28BA}" dt="2021-02-18T09:41:40.266" v="4"/>
            <ac:picMkLst>
              <pc:docMk/>
              <pc:sldMasterMk cId="1844660548" sldId="2147483760"/>
              <pc:sldLayoutMk cId="1431962183" sldId="2147483800"/>
              <ac:picMk id="24" creationId="{180F4CA7-2DF7-4633-B241-21FEFE545EAB}"/>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4091636327" sldId="2147483802"/>
          </pc:sldLayoutMkLst>
          <pc:spChg chg="add">
            <ac:chgData name="Richard" userId="7523db6f-265c-4c93-8633-81a9965e64a2" providerId="ADAL" clId="{1B021B1E-D166-49A2-B87A-11C6475D28BA}" dt="2021-02-18T09:41:40.266" v="4"/>
            <ac:spMkLst>
              <pc:docMk/>
              <pc:sldMasterMk cId="1844660548" sldId="2147483760"/>
              <pc:sldLayoutMk cId="4091636327" sldId="2147483802"/>
              <ac:spMk id="20" creationId="{32825CAD-1102-46D8-B22E-0B217A807638}"/>
            </ac:spMkLst>
          </pc:spChg>
          <pc:spChg chg="add">
            <ac:chgData name="Richard" userId="7523db6f-265c-4c93-8633-81a9965e64a2" providerId="ADAL" clId="{1B021B1E-D166-49A2-B87A-11C6475D28BA}" dt="2021-02-18T09:41:40.266" v="4"/>
            <ac:spMkLst>
              <pc:docMk/>
              <pc:sldMasterMk cId="1844660548" sldId="2147483760"/>
              <pc:sldLayoutMk cId="4091636327" sldId="2147483802"/>
              <ac:spMk id="24" creationId="{7C15E9D3-981D-4027-B926-D45ED5D6D086}"/>
            </ac:spMkLst>
          </pc:spChg>
          <pc:spChg chg="add">
            <ac:chgData name="Richard" userId="7523db6f-265c-4c93-8633-81a9965e64a2" providerId="ADAL" clId="{1B021B1E-D166-49A2-B87A-11C6475D28BA}" dt="2021-02-18T09:41:40.266" v="4"/>
            <ac:spMkLst>
              <pc:docMk/>
              <pc:sldMasterMk cId="1844660548" sldId="2147483760"/>
              <pc:sldLayoutMk cId="4091636327" sldId="2147483802"/>
              <ac:spMk id="25" creationId="{BBB09822-747F-460B-8302-07F8A1D12790}"/>
            </ac:spMkLst>
          </pc:spChg>
          <pc:spChg chg="add">
            <ac:chgData name="Richard" userId="7523db6f-265c-4c93-8633-81a9965e64a2" providerId="ADAL" clId="{1B021B1E-D166-49A2-B87A-11C6475D28BA}" dt="2021-02-18T09:41:40.266" v="4"/>
            <ac:spMkLst>
              <pc:docMk/>
              <pc:sldMasterMk cId="1844660548" sldId="2147483760"/>
              <pc:sldLayoutMk cId="4091636327" sldId="2147483802"/>
              <ac:spMk id="26" creationId="{DBCE61AC-5F47-4A0B-B881-BBE8479C94B1}"/>
            </ac:spMkLst>
          </pc:spChg>
          <pc:spChg chg="add">
            <ac:chgData name="Richard" userId="7523db6f-265c-4c93-8633-81a9965e64a2" providerId="ADAL" clId="{1B021B1E-D166-49A2-B87A-11C6475D28BA}" dt="2021-02-18T09:41:40.266" v="4"/>
            <ac:spMkLst>
              <pc:docMk/>
              <pc:sldMasterMk cId="1844660548" sldId="2147483760"/>
              <pc:sldLayoutMk cId="4091636327" sldId="2147483802"/>
              <ac:spMk id="33" creationId="{6298AA54-9D00-4A40-8794-C080FE883088}"/>
            </ac:spMkLst>
          </pc:spChg>
          <pc:spChg chg="add">
            <ac:chgData name="Richard" userId="7523db6f-265c-4c93-8633-81a9965e64a2" providerId="ADAL" clId="{1B021B1E-D166-49A2-B87A-11C6475D28BA}" dt="2021-02-18T09:41:40.266" v="4"/>
            <ac:spMkLst>
              <pc:docMk/>
              <pc:sldMasterMk cId="1844660548" sldId="2147483760"/>
              <pc:sldLayoutMk cId="4091636327" sldId="2147483802"/>
              <ac:spMk id="34" creationId="{8A713E98-D02F-46D9-9974-67A46DADBD54}"/>
            </ac:spMkLst>
          </pc:spChg>
          <pc:picChg chg="add">
            <ac:chgData name="Richard" userId="7523db6f-265c-4c93-8633-81a9965e64a2" providerId="ADAL" clId="{1B021B1E-D166-49A2-B87A-11C6475D28BA}" dt="2021-02-18T09:41:40.266" v="4"/>
            <ac:picMkLst>
              <pc:docMk/>
              <pc:sldMasterMk cId="1844660548" sldId="2147483760"/>
              <pc:sldLayoutMk cId="4091636327" sldId="2147483802"/>
              <ac:picMk id="21" creationId="{717063B4-8714-4E78-92F6-3ADDE4605502}"/>
            </ac:picMkLst>
          </pc:picChg>
          <pc:picChg chg="add">
            <ac:chgData name="Richard" userId="7523db6f-265c-4c93-8633-81a9965e64a2" providerId="ADAL" clId="{1B021B1E-D166-49A2-B87A-11C6475D28BA}" dt="2021-02-18T09:41:40.266" v="4"/>
            <ac:picMkLst>
              <pc:docMk/>
              <pc:sldMasterMk cId="1844660548" sldId="2147483760"/>
              <pc:sldLayoutMk cId="4091636327" sldId="2147483802"/>
              <ac:picMk id="23" creationId="{7DBCF926-FC8C-4982-B8E9-B36418523D8B}"/>
            </ac:picMkLst>
          </pc:picChg>
          <pc:picChg chg="add">
            <ac:chgData name="Richard" userId="7523db6f-265c-4c93-8633-81a9965e64a2" providerId="ADAL" clId="{1B021B1E-D166-49A2-B87A-11C6475D28BA}" dt="2021-02-18T09:41:40.266" v="4"/>
            <ac:picMkLst>
              <pc:docMk/>
              <pc:sldMasterMk cId="1844660548" sldId="2147483760"/>
              <pc:sldLayoutMk cId="4091636327" sldId="2147483802"/>
              <ac:picMk id="27" creationId="{BF4036B8-0F94-4ABF-BD12-70B5A4576796}"/>
            </ac:picMkLst>
          </pc:picChg>
          <pc:picChg chg="add">
            <ac:chgData name="Richard" userId="7523db6f-265c-4c93-8633-81a9965e64a2" providerId="ADAL" clId="{1B021B1E-D166-49A2-B87A-11C6475D28BA}" dt="2021-02-18T09:41:40.266" v="4"/>
            <ac:picMkLst>
              <pc:docMk/>
              <pc:sldMasterMk cId="1844660548" sldId="2147483760"/>
              <pc:sldLayoutMk cId="4091636327" sldId="2147483802"/>
              <ac:picMk id="31" creationId="{E78A589F-1658-4C13-9FF5-5922FAEA384D}"/>
            </ac:picMkLst>
          </pc:picChg>
          <pc:picChg chg="add">
            <ac:chgData name="Richard" userId="7523db6f-265c-4c93-8633-81a9965e64a2" providerId="ADAL" clId="{1B021B1E-D166-49A2-B87A-11C6475D28BA}" dt="2021-02-18T09:41:40.266" v="4"/>
            <ac:picMkLst>
              <pc:docMk/>
              <pc:sldMasterMk cId="1844660548" sldId="2147483760"/>
              <pc:sldLayoutMk cId="4091636327" sldId="2147483802"/>
              <ac:picMk id="32" creationId="{E4FB350B-55CE-48DF-A97D-DF12360D0CB7}"/>
            </ac:picMkLst>
          </pc:picChg>
          <pc:picChg chg="add">
            <ac:chgData name="Richard" userId="7523db6f-265c-4c93-8633-81a9965e64a2" providerId="ADAL" clId="{1B021B1E-D166-49A2-B87A-11C6475D28BA}" dt="2021-02-18T09:41:40.266" v="4"/>
            <ac:picMkLst>
              <pc:docMk/>
              <pc:sldMasterMk cId="1844660548" sldId="2147483760"/>
              <pc:sldLayoutMk cId="4091636327" sldId="2147483802"/>
              <ac:picMk id="35" creationId="{9FAE4F3E-5830-4A0B-9374-FA36B974168D}"/>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2746137100" sldId="2147483803"/>
          </pc:sldLayoutMkLst>
          <pc:spChg chg="add">
            <ac:chgData name="Richard" userId="7523db6f-265c-4c93-8633-81a9965e64a2" providerId="ADAL" clId="{1B021B1E-D166-49A2-B87A-11C6475D28BA}" dt="2021-02-18T09:41:40.266" v="4"/>
            <ac:spMkLst>
              <pc:docMk/>
              <pc:sldMasterMk cId="1844660548" sldId="2147483760"/>
              <pc:sldLayoutMk cId="2746137100" sldId="2147483803"/>
              <ac:spMk id="19" creationId="{27A72017-895C-4312-862D-5E3CD9BCDA5D}"/>
            </ac:spMkLst>
          </pc:spChg>
          <pc:spChg chg="add">
            <ac:chgData name="Richard" userId="7523db6f-265c-4c93-8633-81a9965e64a2" providerId="ADAL" clId="{1B021B1E-D166-49A2-B87A-11C6475D28BA}" dt="2021-02-18T09:41:40.266" v="4"/>
            <ac:spMkLst>
              <pc:docMk/>
              <pc:sldMasterMk cId="1844660548" sldId="2147483760"/>
              <pc:sldLayoutMk cId="2746137100" sldId="2147483803"/>
              <ac:spMk id="22" creationId="{F239BF59-5464-4C94-9A4B-996210D40C73}"/>
            </ac:spMkLst>
          </pc:spChg>
          <pc:spChg chg="add">
            <ac:chgData name="Richard" userId="7523db6f-265c-4c93-8633-81a9965e64a2" providerId="ADAL" clId="{1B021B1E-D166-49A2-B87A-11C6475D28BA}" dt="2021-02-18T09:41:40.266" v="4"/>
            <ac:spMkLst>
              <pc:docMk/>
              <pc:sldMasterMk cId="1844660548" sldId="2147483760"/>
              <pc:sldLayoutMk cId="2746137100" sldId="2147483803"/>
              <ac:spMk id="23" creationId="{86073A8A-0C04-4759-BAA8-CB335C93F034}"/>
            </ac:spMkLst>
          </pc:spChg>
          <pc:spChg chg="add">
            <ac:chgData name="Richard" userId="7523db6f-265c-4c93-8633-81a9965e64a2" providerId="ADAL" clId="{1B021B1E-D166-49A2-B87A-11C6475D28BA}" dt="2021-02-18T09:41:40.266" v="4"/>
            <ac:spMkLst>
              <pc:docMk/>
              <pc:sldMasterMk cId="1844660548" sldId="2147483760"/>
              <pc:sldLayoutMk cId="2746137100" sldId="2147483803"/>
              <ac:spMk id="24" creationId="{1EC56898-B687-4C95-92A6-56FEA7845E92}"/>
            </ac:spMkLst>
          </pc:spChg>
          <pc:spChg chg="add">
            <ac:chgData name="Richard" userId="7523db6f-265c-4c93-8633-81a9965e64a2" providerId="ADAL" clId="{1B021B1E-D166-49A2-B87A-11C6475D28BA}" dt="2021-02-18T09:41:40.266" v="4"/>
            <ac:spMkLst>
              <pc:docMk/>
              <pc:sldMasterMk cId="1844660548" sldId="2147483760"/>
              <pc:sldLayoutMk cId="2746137100" sldId="2147483803"/>
              <ac:spMk id="27" creationId="{47C5654D-B3B4-4E52-A891-4100AD89CB06}"/>
            </ac:spMkLst>
          </pc:spChg>
          <pc:spChg chg="add">
            <ac:chgData name="Richard" userId="7523db6f-265c-4c93-8633-81a9965e64a2" providerId="ADAL" clId="{1B021B1E-D166-49A2-B87A-11C6475D28BA}" dt="2021-02-18T09:41:40.266" v="4"/>
            <ac:spMkLst>
              <pc:docMk/>
              <pc:sldMasterMk cId="1844660548" sldId="2147483760"/>
              <pc:sldLayoutMk cId="2746137100" sldId="2147483803"/>
              <ac:spMk id="28" creationId="{942EE485-8CEE-4988-B922-89D90A137F95}"/>
            </ac:spMkLst>
          </pc:spChg>
          <pc:picChg chg="add">
            <ac:chgData name="Richard" userId="7523db6f-265c-4c93-8633-81a9965e64a2" providerId="ADAL" clId="{1B021B1E-D166-49A2-B87A-11C6475D28BA}" dt="2021-02-18T09:41:40.266" v="4"/>
            <ac:picMkLst>
              <pc:docMk/>
              <pc:sldMasterMk cId="1844660548" sldId="2147483760"/>
              <pc:sldLayoutMk cId="2746137100" sldId="2147483803"/>
              <ac:picMk id="20" creationId="{CD67D09B-8281-4565-9F63-BD820798E42A}"/>
            </ac:picMkLst>
          </pc:picChg>
          <pc:picChg chg="add">
            <ac:chgData name="Richard" userId="7523db6f-265c-4c93-8633-81a9965e64a2" providerId="ADAL" clId="{1B021B1E-D166-49A2-B87A-11C6475D28BA}" dt="2021-02-18T09:41:40.266" v="4"/>
            <ac:picMkLst>
              <pc:docMk/>
              <pc:sldMasterMk cId="1844660548" sldId="2147483760"/>
              <pc:sldLayoutMk cId="2746137100" sldId="2147483803"/>
              <ac:picMk id="21" creationId="{A1351EFF-8334-44B8-9BEF-E384C48E07B0}"/>
            </ac:picMkLst>
          </pc:picChg>
          <pc:picChg chg="add">
            <ac:chgData name="Richard" userId="7523db6f-265c-4c93-8633-81a9965e64a2" providerId="ADAL" clId="{1B021B1E-D166-49A2-B87A-11C6475D28BA}" dt="2021-02-18T09:41:40.266" v="4"/>
            <ac:picMkLst>
              <pc:docMk/>
              <pc:sldMasterMk cId="1844660548" sldId="2147483760"/>
              <pc:sldLayoutMk cId="2746137100" sldId="2147483803"/>
              <ac:picMk id="25" creationId="{574447F6-B331-476C-9115-E0D32BE5EB6E}"/>
            </ac:picMkLst>
          </pc:picChg>
          <pc:picChg chg="add">
            <ac:chgData name="Richard" userId="7523db6f-265c-4c93-8633-81a9965e64a2" providerId="ADAL" clId="{1B021B1E-D166-49A2-B87A-11C6475D28BA}" dt="2021-02-18T09:41:40.266" v="4"/>
            <ac:picMkLst>
              <pc:docMk/>
              <pc:sldMasterMk cId="1844660548" sldId="2147483760"/>
              <pc:sldLayoutMk cId="2746137100" sldId="2147483803"/>
              <ac:picMk id="26" creationId="{BF903F05-2422-45CC-8E5C-DCCC03180313}"/>
            </ac:picMkLst>
          </pc:picChg>
          <pc:picChg chg="add">
            <ac:chgData name="Richard" userId="7523db6f-265c-4c93-8633-81a9965e64a2" providerId="ADAL" clId="{1B021B1E-D166-49A2-B87A-11C6475D28BA}" dt="2021-02-18T09:41:40.266" v="4"/>
            <ac:picMkLst>
              <pc:docMk/>
              <pc:sldMasterMk cId="1844660548" sldId="2147483760"/>
              <pc:sldLayoutMk cId="2746137100" sldId="2147483803"/>
              <ac:picMk id="29" creationId="{1918BC62-1EAB-4F5A-90AA-25B0B7A99AE2}"/>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4090055173" sldId="2147483804"/>
          </pc:sldLayoutMkLst>
          <pc:spChg chg="add">
            <ac:chgData name="Richard" userId="7523db6f-265c-4c93-8633-81a9965e64a2" providerId="ADAL" clId="{1B021B1E-D166-49A2-B87A-11C6475D28BA}" dt="2021-02-18T09:41:40.266" v="4"/>
            <ac:spMkLst>
              <pc:docMk/>
              <pc:sldMasterMk cId="1844660548" sldId="2147483760"/>
              <pc:sldLayoutMk cId="4090055173" sldId="2147483804"/>
              <ac:spMk id="15" creationId="{6C914955-F54B-432B-B1E2-0622777E6C41}"/>
            </ac:spMkLst>
          </pc:spChg>
          <pc:spChg chg="add">
            <ac:chgData name="Richard" userId="7523db6f-265c-4c93-8633-81a9965e64a2" providerId="ADAL" clId="{1B021B1E-D166-49A2-B87A-11C6475D28BA}" dt="2021-02-18T09:41:40.266" v="4"/>
            <ac:spMkLst>
              <pc:docMk/>
              <pc:sldMasterMk cId="1844660548" sldId="2147483760"/>
              <pc:sldLayoutMk cId="4090055173" sldId="2147483804"/>
              <ac:spMk id="23" creationId="{0393A5C1-9CB9-4822-97ED-C28223ECDDA4}"/>
            </ac:spMkLst>
          </pc:spChg>
          <pc:spChg chg="add">
            <ac:chgData name="Richard" userId="7523db6f-265c-4c93-8633-81a9965e64a2" providerId="ADAL" clId="{1B021B1E-D166-49A2-B87A-11C6475D28BA}" dt="2021-02-18T09:41:40.266" v="4"/>
            <ac:spMkLst>
              <pc:docMk/>
              <pc:sldMasterMk cId="1844660548" sldId="2147483760"/>
              <pc:sldLayoutMk cId="4090055173" sldId="2147483804"/>
              <ac:spMk id="24" creationId="{312BF60D-E131-48D0-9F04-E9C84E8CBE33}"/>
            </ac:spMkLst>
          </pc:spChg>
          <pc:spChg chg="add">
            <ac:chgData name="Richard" userId="7523db6f-265c-4c93-8633-81a9965e64a2" providerId="ADAL" clId="{1B021B1E-D166-49A2-B87A-11C6475D28BA}" dt="2021-02-18T09:41:40.266" v="4"/>
            <ac:spMkLst>
              <pc:docMk/>
              <pc:sldMasterMk cId="1844660548" sldId="2147483760"/>
              <pc:sldLayoutMk cId="4090055173" sldId="2147483804"/>
              <ac:spMk id="28" creationId="{0B8AC4AB-8B1A-4628-B2F8-40D06F9F78ED}"/>
            </ac:spMkLst>
          </pc:spChg>
          <pc:spChg chg="add">
            <ac:chgData name="Richard" userId="7523db6f-265c-4c93-8633-81a9965e64a2" providerId="ADAL" clId="{1B021B1E-D166-49A2-B87A-11C6475D28BA}" dt="2021-02-18T09:41:40.266" v="4"/>
            <ac:spMkLst>
              <pc:docMk/>
              <pc:sldMasterMk cId="1844660548" sldId="2147483760"/>
              <pc:sldLayoutMk cId="4090055173" sldId="2147483804"/>
              <ac:spMk id="31" creationId="{0FF9B6D3-CFB3-4ACD-A690-78E3AF8F4241}"/>
            </ac:spMkLst>
          </pc:spChg>
          <pc:spChg chg="add">
            <ac:chgData name="Richard" userId="7523db6f-265c-4c93-8633-81a9965e64a2" providerId="ADAL" clId="{1B021B1E-D166-49A2-B87A-11C6475D28BA}" dt="2021-02-18T09:41:40.266" v="4"/>
            <ac:spMkLst>
              <pc:docMk/>
              <pc:sldMasterMk cId="1844660548" sldId="2147483760"/>
              <pc:sldLayoutMk cId="4090055173" sldId="2147483804"/>
              <ac:spMk id="32" creationId="{8E8EE4B3-B639-4507-9298-34A2508E9640}"/>
            </ac:spMkLst>
          </pc:spChg>
          <pc:picChg chg="add">
            <ac:chgData name="Richard" userId="7523db6f-265c-4c93-8633-81a9965e64a2" providerId="ADAL" clId="{1B021B1E-D166-49A2-B87A-11C6475D28BA}" dt="2021-02-18T09:41:40.266" v="4"/>
            <ac:picMkLst>
              <pc:docMk/>
              <pc:sldMasterMk cId="1844660548" sldId="2147483760"/>
              <pc:sldLayoutMk cId="4090055173" sldId="2147483804"/>
              <ac:picMk id="17" creationId="{C061EFA9-AD6C-4C00-AC59-E006652C816C}"/>
            </ac:picMkLst>
          </pc:picChg>
          <pc:picChg chg="add">
            <ac:chgData name="Richard" userId="7523db6f-265c-4c93-8633-81a9965e64a2" providerId="ADAL" clId="{1B021B1E-D166-49A2-B87A-11C6475D28BA}" dt="2021-02-18T09:41:40.266" v="4"/>
            <ac:picMkLst>
              <pc:docMk/>
              <pc:sldMasterMk cId="1844660548" sldId="2147483760"/>
              <pc:sldLayoutMk cId="4090055173" sldId="2147483804"/>
              <ac:picMk id="22" creationId="{8FBED4DF-EFB6-432F-BC9C-69A2EEEEC9EC}"/>
            </ac:picMkLst>
          </pc:picChg>
          <pc:picChg chg="add">
            <ac:chgData name="Richard" userId="7523db6f-265c-4c93-8633-81a9965e64a2" providerId="ADAL" clId="{1B021B1E-D166-49A2-B87A-11C6475D28BA}" dt="2021-02-18T09:41:40.266" v="4"/>
            <ac:picMkLst>
              <pc:docMk/>
              <pc:sldMasterMk cId="1844660548" sldId="2147483760"/>
              <pc:sldLayoutMk cId="4090055173" sldId="2147483804"/>
              <ac:picMk id="29" creationId="{1A8BDE9D-F862-4AF0-BF78-A8CB7244EF69}"/>
            </ac:picMkLst>
          </pc:picChg>
          <pc:picChg chg="add">
            <ac:chgData name="Richard" userId="7523db6f-265c-4c93-8633-81a9965e64a2" providerId="ADAL" clId="{1B021B1E-D166-49A2-B87A-11C6475D28BA}" dt="2021-02-18T09:41:40.266" v="4"/>
            <ac:picMkLst>
              <pc:docMk/>
              <pc:sldMasterMk cId="1844660548" sldId="2147483760"/>
              <pc:sldLayoutMk cId="4090055173" sldId="2147483804"/>
              <ac:picMk id="30" creationId="{6AD5EEB5-FDA0-4BC5-91FB-A2174DEB2EA4}"/>
            </ac:picMkLst>
          </pc:picChg>
          <pc:picChg chg="add">
            <ac:chgData name="Richard" userId="7523db6f-265c-4c93-8633-81a9965e64a2" providerId="ADAL" clId="{1B021B1E-D166-49A2-B87A-11C6475D28BA}" dt="2021-02-18T09:41:40.266" v="4"/>
            <ac:picMkLst>
              <pc:docMk/>
              <pc:sldMasterMk cId="1844660548" sldId="2147483760"/>
              <pc:sldLayoutMk cId="4090055173" sldId="2147483804"/>
              <ac:picMk id="33" creationId="{CCDB1283-3696-4A77-B9A4-2E41A74EA8D3}"/>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1535065849" sldId="2147483805"/>
          </pc:sldLayoutMkLst>
          <pc:spChg chg="add">
            <ac:chgData name="Richard" userId="7523db6f-265c-4c93-8633-81a9965e64a2" providerId="ADAL" clId="{1B021B1E-D166-49A2-B87A-11C6475D28BA}" dt="2021-02-18T09:41:40.266" v="4"/>
            <ac:spMkLst>
              <pc:docMk/>
              <pc:sldMasterMk cId="1844660548" sldId="2147483760"/>
              <pc:sldLayoutMk cId="1535065849" sldId="2147483805"/>
              <ac:spMk id="14" creationId="{A6CCD392-C8B4-479C-BFAC-87E1C7EFB62E}"/>
            </ac:spMkLst>
          </pc:spChg>
          <pc:spChg chg="add">
            <ac:chgData name="Richard" userId="7523db6f-265c-4c93-8633-81a9965e64a2" providerId="ADAL" clId="{1B021B1E-D166-49A2-B87A-11C6475D28BA}" dt="2021-02-18T09:41:40.266" v="4"/>
            <ac:spMkLst>
              <pc:docMk/>
              <pc:sldMasterMk cId="1844660548" sldId="2147483760"/>
              <pc:sldLayoutMk cId="1535065849" sldId="2147483805"/>
              <ac:spMk id="22" creationId="{DB92CB87-571E-4EB8-88F3-DDFF5AEC4B38}"/>
            </ac:spMkLst>
          </pc:spChg>
          <pc:spChg chg="add">
            <ac:chgData name="Richard" userId="7523db6f-265c-4c93-8633-81a9965e64a2" providerId="ADAL" clId="{1B021B1E-D166-49A2-B87A-11C6475D28BA}" dt="2021-02-18T09:41:40.266" v="4"/>
            <ac:spMkLst>
              <pc:docMk/>
              <pc:sldMasterMk cId="1844660548" sldId="2147483760"/>
              <pc:sldLayoutMk cId="1535065849" sldId="2147483805"/>
              <ac:spMk id="23" creationId="{2F711949-F1DD-4CD4-998C-B819323A66D3}"/>
            </ac:spMkLst>
          </pc:spChg>
          <pc:spChg chg="add">
            <ac:chgData name="Richard" userId="7523db6f-265c-4c93-8633-81a9965e64a2" providerId="ADAL" clId="{1B021B1E-D166-49A2-B87A-11C6475D28BA}" dt="2021-02-18T09:41:40.266" v="4"/>
            <ac:spMkLst>
              <pc:docMk/>
              <pc:sldMasterMk cId="1844660548" sldId="2147483760"/>
              <pc:sldLayoutMk cId="1535065849" sldId="2147483805"/>
              <ac:spMk id="26" creationId="{5614FD3E-DA9D-416A-B9B3-FF820EFED923}"/>
            </ac:spMkLst>
          </pc:spChg>
          <pc:spChg chg="add">
            <ac:chgData name="Richard" userId="7523db6f-265c-4c93-8633-81a9965e64a2" providerId="ADAL" clId="{1B021B1E-D166-49A2-B87A-11C6475D28BA}" dt="2021-02-18T09:41:40.266" v="4"/>
            <ac:spMkLst>
              <pc:docMk/>
              <pc:sldMasterMk cId="1844660548" sldId="2147483760"/>
              <pc:sldLayoutMk cId="1535065849" sldId="2147483805"/>
              <ac:spMk id="29" creationId="{0405659A-B624-4CBA-B531-7064E1CA71D0}"/>
            </ac:spMkLst>
          </pc:spChg>
          <pc:spChg chg="add">
            <ac:chgData name="Richard" userId="7523db6f-265c-4c93-8633-81a9965e64a2" providerId="ADAL" clId="{1B021B1E-D166-49A2-B87A-11C6475D28BA}" dt="2021-02-18T09:41:40.266" v="4"/>
            <ac:spMkLst>
              <pc:docMk/>
              <pc:sldMasterMk cId="1844660548" sldId="2147483760"/>
              <pc:sldLayoutMk cId="1535065849" sldId="2147483805"/>
              <ac:spMk id="30" creationId="{6D26513D-992F-4926-8C1B-C6F8F7583D6C}"/>
            </ac:spMkLst>
          </pc:spChg>
          <pc:picChg chg="add">
            <ac:chgData name="Richard" userId="7523db6f-265c-4c93-8633-81a9965e64a2" providerId="ADAL" clId="{1B021B1E-D166-49A2-B87A-11C6475D28BA}" dt="2021-02-18T09:41:40.266" v="4"/>
            <ac:picMkLst>
              <pc:docMk/>
              <pc:sldMasterMk cId="1844660548" sldId="2147483760"/>
              <pc:sldLayoutMk cId="1535065849" sldId="2147483805"/>
              <ac:picMk id="17" creationId="{505029EE-BAE3-401F-8C25-A24A5AD75FE1}"/>
            </ac:picMkLst>
          </pc:picChg>
          <pc:picChg chg="add">
            <ac:chgData name="Richard" userId="7523db6f-265c-4c93-8633-81a9965e64a2" providerId="ADAL" clId="{1B021B1E-D166-49A2-B87A-11C6475D28BA}" dt="2021-02-18T09:41:40.266" v="4"/>
            <ac:picMkLst>
              <pc:docMk/>
              <pc:sldMasterMk cId="1844660548" sldId="2147483760"/>
              <pc:sldLayoutMk cId="1535065849" sldId="2147483805"/>
              <ac:picMk id="21" creationId="{E132AAB9-C748-4B00-9923-601315B183DF}"/>
            </ac:picMkLst>
          </pc:picChg>
          <pc:picChg chg="add">
            <ac:chgData name="Richard" userId="7523db6f-265c-4c93-8633-81a9965e64a2" providerId="ADAL" clId="{1B021B1E-D166-49A2-B87A-11C6475D28BA}" dt="2021-02-18T09:41:40.266" v="4"/>
            <ac:picMkLst>
              <pc:docMk/>
              <pc:sldMasterMk cId="1844660548" sldId="2147483760"/>
              <pc:sldLayoutMk cId="1535065849" sldId="2147483805"/>
              <ac:picMk id="27" creationId="{7E51AF53-1601-48C8-AE72-CE56308434A4}"/>
            </ac:picMkLst>
          </pc:picChg>
          <pc:picChg chg="add">
            <ac:chgData name="Richard" userId="7523db6f-265c-4c93-8633-81a9965e64a2" providerId="ADAL" clId="{1B021B1E-D166-49A2-B87A-11C6475D28BA}" dt="2021-02-18T09:41:40.266" v="4"/>
            <ac:picMkLst>
              <pc:docMk/>
              <pc:sldMasterMk cId="1844660548" sldId="2147483760"/>
              <pc:sldLayoutMk cId="1535065849" sldId="2147483805"/>
              <ac:picMk id="28" creationId="{110E66E1-E25E-4765-AE77-C0AB1BF94DA5}"/>
            </ac:picMkLst>
          </pc:picChg>
          <pc:picChg chg="add">
            <ac:chgData name="Richard" userId="7523db6f-265c-4c93-8633-81a9965e64a2" providerId="ADAL" clId="{1B021B1E-D166-49A2-B87A-11C6475D28BA}" dt="2021-02-18T09:41:40.266" v="4"/>
            <ac:picMkLst>
              <pc:docMk/>
              <pc:sldMasterMk cId="1844660548" sldId="2147483760"/>
              <pc:sldLayoutMk cId="1535065849" sldId="2147483805"/>
              <ac:picMk id="32" creationId="{65C52577-427B-42F2-A681-6D5C14979D4F}"/>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480921499" sldId="2147483807"/>
          </pc:sldLayoutMkLst>
          <pc:picChg chg="add">
            <ac:chgData name="Richard" userId="7523db6f-265c-4c93-8633-81a9965e64a2" providerId="ADAL" clId="{1B021B1E-D166-49A2-B87A-11C6475D28BA}" dt="2021-02-18T09:41:40.266" v="4"/>
            <ac:picMkLst>
              <pc:docMk/>
              <pc:sldMasterMk cId="1844660548" sldId="2147483760"/>
              <pc:sldLayoutMk cId="480921499" sldId="2147483807"/>
              <ac:picMk id="7" creationId="{E1FC3E3D-9384-493A-B43F-35B23D8AE7B3}"/>
            </ac:picMkLst>
          </pc:picChg>
          <pc:picChg chg="add">
            <ac:chgData name="Richard" userId="7523db6f-265c-4c93-8633-81a9965e64a2" providerId="ADAL" clId="{1B021B1E-D166-49A2-B87A-11C6475D28BA}" dt="2021-02-18T09:41:40.266" v="4"/>
            <ac:picMkLst>
              <pc:docMk/>
              <pc:sldMasterMk cId="1844660548" sldId="2147483760"/>
              <pc:sldLayoutMk cId="480921499" sldId="2147483807"/>
              <ac:picMk id="8" creationId="{0628A721-A9DC-4529-88B6-F500BA841505}"/>
            </ac:picMkLst>
          </pc:picChg>
          <pc:picChg chg="add">
            <ac:chgData name="Richard" userId="7523db6f-265c-4c93-8633-81a9965e64a2" providerId="ADAL" clId="{1B021B1E-D166-49A2-B87A-11C6475D28BA}" dt="2021-02-18T09:41:40.266" v="4"/>
            <ac:picMkLst>
              <pc:docMk/>
              <pc:sldMasterMk cId="1844660548" sldId="2147483760"/>
              <pc:sldLayoutMk cId="480921499" sldId="2147483807"/>
              <ac:picMk id="9" creationId="{AED9B97E-C893-4ADA-90EB-6FA24239299D}"/>
            </ac:picMkLst>
          </pc:picChg>
          <pc:picChg chg="add">
            <ac:chgData name="Richard" userId="7523db6f-265c-4c93-8633-81a9965e64a2" providerId="ADAL" clId="{1B021B1E-D166-49A2-B87A-11C6475D28BA}" dt="2021-02-18T09:41:40.266" v="4"/>
            <ac:picMkLst>
              <pc:docMk/>
              <pc:sldMasterMk cId="1844660548" sldId="2147483760"/>
              <pc:sldLayoutMk cId="480921499" sldId="2147483807"/>
              <ac:picMk id="10" creationId="{9CE2DF82-26C6-408C-A51F-3A302601901C}"/>
            </ac:picMkLst>
          </pc:picChg>
          <pc:picChg chg="add">
            <ac:chgData name="Richard" userId="7523db6f-265c-4c93-8633-81a9965e64a2" providerId="ADAL" clId="{1B021B1E-D166-49A2-B87A-11C6475D28BA}" dt="2021-02-18T09:41:40.266" v="4"/>
            <ac:picMkLst>
              <pc:docMk/>
              <pc:sldMasterMk cId="1844660548" sldId="2147483760"/>
              <pc:sldLayoutMk cId="480921499" sldId="2147483807"/>
              <ac:picMk id="11" creationId="{C81AA930-EDFB-40CE-9517-17CC93423018}"/>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2558828477" sldId="2147483808"/>
          </pc:sldLayoutMkLst>
          <pc:spChg chg="add">
            <ac:chgData name="Richard" userId="7523db6f-265c-4c93-8633-81a9965e64a2" providerId="ADAL" clId="{1B021B1E-D166-49A2-B87A-11C6475D28BA}" dt="2021-02-18T09:41:40.266" v="4"/>
            <ac:spMkLst>
              <pc:docMk/>
              <pc:sldMasterMk cId="1844660548" sldId="2147483760"/>
              <pc:sldLayoutMk cId="2558828477" sldId="2147483808"/>
              <ac:spMk id="32" creationId="{0D0B2A5B-F2C4-403B-B3F5-25DFCD20AF2E}"/>
            </ac:spMkLst>
          </pc:spChg>
          <pc:spChg chg="add">
            <ac:chgData name="Richard" userId="7523db6f-265c-4c93-8633-81a9965e64a2" providerId="ADAL" clId="{1B021B1E-D166-49A2-B87A-11C6475D28BA}" dt="2021-02-18T09:41:40.266" v="4"/>
            <ac:spMkLst>
              <pc:docMk/>
              <pc:sldMasterMk cId="1844660548" sldId="2147483760"/>
              <pc:sldLayoutMk cId="2558828477" sldId="2147483808"/>
              <ac:spMk id="33" creationId="{5871A9E6-9396-4ECA-B7DA-BD6800806579}"/>
            </ac:spMkLst>
          </pc:spChg>
          <pc:spChg chg="add">
            <ac:chgData name="Richard" userId="7523db6f-265c-4c93-8633-81a9965e64a2" providerId="ADAL" clId="{1B021B1E-D166-49A2-B87A-11C6475D28BA}" dt="2021-02-18T09:41:40.266" v="4"/>
            <ac:spMkLst>
              <pc:docMk/>
              <pc:sldMasterMk cId="1844660548" sldId="2147483760"/>
              <pc:sldLayoutMk cId="2558828477" sldId="2147483808"/>
              <ac:spMk id="34" creationId="{D0D345AA-3FB1-4270-A87B-7110C8331A11}"/>
            </ac:spMkLst>
          </pc:spChg>
          <pc:grpChg chg="add">
            <ac:chgData name="Richard" userId="7523db6f-265c-4c93-8633-81a9965e64a2" providerId="ADAL" clId="{1B021B1E-D166-49A2-B87A-11C6475D28BA}" dt="2021-02-18T09:41:40.266" v="4"/>
            <ac:grpSpMkLst>
              <pc:docMk/>
              <pc:sldMasterMk cId="1844660548" sldId="2147483760"/>
              <pc:sldLayoutMk cId="2558828477" sldId="2147483808"/>
              <ac:grpSpMk id="48" creationId="{B833FA00-4274-4CC3-B4DC-BF74AD287649}"/>
            </ac:grpSpMkLst>
          </pc:grpChg>
          <pc:graphicFrameChg chg="add">
            <ac:chgData name="Richard" userId="7523db6f-265c-4c93-8633-81a9965e64a2" providerId="ADAL" clId="{1B021B1E-D166-49A2-B87A-11C6475D28BA}" dt="2021-02-18T09:41:40.266" v="4"/>
            <ac:graphicFrameMkLst>
              <pc:docMk/>
              <pc:sldMasterMk cId="1844660548" sldId="2147483760"/>
              <pc:sldLayoutMk cId="2558828477" sldId="2147483808"/>
              <ac:graphicFrameMk id="28" creationId="{D1822DEE-5C78-416A-B04E-E4CDF804CC94}"/>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2558828477" sldId="2147483808"/>
              <ac:graphicFrameMk id="29" creationId="{3E83E597-FD21-419D-9961-C7C1839EFB55}"/>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2558828477" sldId="2147483808"/>
              <ac:graphicFrameMk id="30" creationId="{192211B9-793F-4A5B-A79F-98B9E9084E00}"/>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2558828477" sldId="2147483808"/>
              <ac:graphicFrameMk id="31" creationId="{2623A049-F829-479B-AD04-8878602ABCB3}"/>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2558828477" sldId="2147483808"/>
              <ac:graphicFrameMk id="35" creationId="{65B3C914-0163-4435-8DFD-FBCE49DE23E5}"/>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2558828477" sldId="2147483808"/>
              <ac:graphicFrameMk id="39" creationId="{C8E94C2C-78FA-4AB3-A0E5-C8D1993ADD4C}"/>
            </ac:graphicFrameMkLst>
          </pc:graphicFrameChg>
          <pc:picChg chg="add">
            <ac:chgData name="Richard" userId="7523db6f-265c-4c93-8633-81a9965e64a2" providerId="ADAL" clId="{1B021B1E-D166-49A2-B87A-11C6475D28BA}" dt="2021-02-18T09:41:40.266" v="4"/>
            <ac:picMkLst>
              <pc:docMk/>
              <pc:sldMasterMk cId="1844660548" sldId="2147483760"/>
              <pc:sldLayoutMk cId="2558828477" sldId="2147483808"/>
              <ac:picMk id="36" creationId="{AD9EC08B-A80A-4FE1-97C4-D1F715B1E5D1}"/>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37" creationId="{DDFFF955-54CC-411F-865F-72D403EBEA98}"/>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38" creationId="{A264AD2F-AC50-4C05-896B-FB15AE345A77}"/>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40" creationId="{37CE4162-259B-4AE8-A5BD-4A7AFB850423}"/>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41" creationId="{C0468327-B820-4F0C-9688-B531E5EC107D}"/>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42" creationId="{B916AD8E-C9BD-4F63-BB99-6B1D513C78F2}"/>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43" creationId="{05ABBF2C-4DE1-466A-8504-0F23C2394816}"/>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44" creationId="{681E9219-F84E-43B5-A4C7-DBDA2A80D23F}"/>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45" creationId="{B1E9BACE-7D50-440A-B610-46AC1B9ABC03}"/>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46" creationId="{734BA408-16D5-495F-871A-810E8AC6CDA3}"/>
            </ac:picMkLst>
          </pc:picChg>
          <pc:picChg chg="add">
            <ac:chgData name="Richard" userId="7523db6f-265c-4c93-8633-81a9965e64a2" providerId="ADAL" clId="{1B021B1E-D166-49A2-B87A-11C6475D28BA}" dt="2021-02-18T09:41:40.266" v="4"/>
            <ac:picMkLst>
              <pc:docMk/>
              <pc:sldMasterMk cId="1844660548" sldId="2147483760"/>
              <pc:sldLayoutMk cId="2558828477" sldId="2147483808"/>
              <ac:picMk id="47" creationId="{E0D4BAC5-59DC-4DB6-BEDC-755906B44417}"/>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1442553651" sldId="2147483810"/>
          </pc:sldLayoutMkLst>
          <pc:spChg chg="add">
            <ac:chgData name="Richard" userId="7523db6f-265c-4c93-8633-81a9965e64a2" providerId="ADAL" clId="{1B021B1E-D166-49A2-B87A-11C6475D28BA}" dt="2021-02-18T09:41:40.266" v="4"/>
            <ac:spMkLst>
              <pc:docMk/>
              <pc:sldMasterMk cId="1844660548" sldId="2147483760"/>
              <pc:sldLayoutMk cId="1442553651" sldId="2147483810"/>
              <ac:spMk id="13" creationId="{B942BF16-94B5-4DCE-BC1C-AFC2D188F2F4}"/>
            </ac:spMkLst>
          </pc:spChg>
          <pc:spChg chg="add">
            <ac:chgData name="Richard" userId="7523db6f-265c-4c93-8633-81a9965e64a2" providerId="ADAL" clId="{1B021B1E-D166-49A2-B87A-11C6475D28BA}" dt="2021-02-18T09:41:40.266" v="4"/>
            <ac:spMkLst>
              <pc:docMk/>
              <pc:sldMasterMk cId="1844660548" sldId="2147483760"/>
              <pc:sldLayoutMk cId="1442553651" sldId="2147483810"/>
              <ac:spMk id="14" creationId="{D2151535-DB0B-48CF-AE46-036B21CFA7DB}"/>
            </ac:spMkLst>
          </pc:spChg>
          <pc:spChg chg="add">
            <ac:chgData name="Richard" userId="7523db6f-265c-4c93-8633-81a9965e64a2" providerId="ADAL" clId="{1B021B1E-D166-49A2-B87A-11C6475D28BA}" dt="2021-02-18T09:41:40.266" v="4"/>
            <ac:spMkLst>
              <pc:docMk/>
              <pc:sldMasterMk cId="1844660548" sldId="2147483760"/>
              <pc:sldLayoutMk cId="1442553651" sldId="2147483810"/>
              <ac:spMk id="15" creationId="{2AA29BBF-FC43-429E-A1E0-BD91DDA7721C}"/>
            </ac:spMkLst>
          </pc:spChg>
          <pc:graphicFrameChg chg="add">
            <ac:chgData name="Richard" userId="7523db6f-265c-4c93-8633-81a9965e64a2" providerId="ADAL" clId="{1B021B1E-D166-49A2-B87A-11C6475D28BA}" dt="2021-02-18T09:41:40.266" v="4"/>
            <ac:graphicFrameMkLst>
              <pc:docMk/>
              <pc:sldMasterMk cId="1844660548" sldId="2147483760"/>
              <pc:sldLayoutMk cId="1442553651" sldId="2147483810"/>
              <ac:graphicFrameMk id="16" creationId="{AE92A7E6-85F4-4583-8636-5465D0B480D6}"/>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1442553651" sldId="2147483810"/>
              <ac:graphicFrameMk id="18" creationId="{E211DB2A-FAAB-4AEB-B898-438C0590C6A2}"/>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1442553651" sldId="2147483810"/>
              <ac:graphicFrameMk id="20" creationId="{359796C3-8F4A-4CF4-B13D-8898AD032F60}"/>
            </ac:graphicFrameMkLst>
          </pc:graphicFrameChg>
          <pc:picChg chg="add">
            <ac:chgData name="Richard" userId="7523db6f-265c-4c93-8633-81a9965e64a2" providerId="ADAL" clId="{1B021B1E-D166-49A2-B87A-11C6475D28BA}" dt="2021-02-18T09:41:40.266" v="4"/>
            <ac:picMkLst>
              <pc:docMk/>
              <pc:sldMasterMk cId="1844660548" sldId="2147483760"/>
              <pc:sldLayoutMk cId="1442553651" sldId="2147483810"/>
              <ac:picMk id="17" creationId="{93B37B90-E2C6-40DF-8FB5-3AA9FFD87BC2}"/>
            </ac:picMkLst>
          </pc:picChg>
          <pc:picChg chg="add">
            <ac:chgData name="Richard" userId="7523db6f-265c-4c93-8633-81a9965e64a2" providerId="ADAL" clId="{1B021B1E-D166-49A2-B87A-11C6475D28BA}" dt="2021-02-18T09:41:40.266" v="4"/>
            <ac:picMkLst>
              <pc:docMk/>
              <pc:sldMasterMk cId="1844660548" sldId="2147483760"/>
              <pc:sldLayoutMk cId="1442553651" sldId="2147483810"/>
              <ac:picMk id="19" creationId="{751E0E79-C329-4529-9CF6-65C94EB13E62}"/>
            </ac:picMkLst>
          </pc:picChg>
          <pc:picChg chg="add">
            <ac:chgData name="Richard" userId="7523db6f-265c-4c93-8633-81a9965e64a2" providerId="ADAL" clId="{1B021B1E-D166-49A2-B87A-11C6475D28BA}" dt="2021-02-18T09:41:40.266" v="4"/>
            <ac:picMkLst>
              <pc:docMk/>
              <pc:sldMasterMk cId="1844660548" sldId="2147483760"/>
              <pc:sldLayoutMk cId="1442553651" sldId="2147483810"/>
              <ac:picMk id="21" creationId="{93F55BC2-9E3E-4291-BB7B-5BB4FEA44627}"/>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2980305286" sldId="2147483811"/>
          </pc:sldLayoutMkLst>
          <pc:grpChg chg="add">
            <ac:chgData name="Richard" userId="7523db6f-265c-4c93-8633-81a9965e64a2" providerId="ADAL" clId="{1B021B1E-D166-49A2-B87A-11C6475D28BA}" dt="2021-02-18T09:41:40.266" v="4"/>
            <ac:grpSpMkLst>
              <pc:docMk/>
              <pc:sldMasterMk cId="1844660548" sldId="2147483760"/>
              <pc:sldLayoutMk cId="2980305286" sldId="2147483811"/>
              <ac:grpSpMk id="31" creationId="{2DEE3389-2773-4925-A854-DB642CEA28B5}"/>
            </ac:grpSpMkLst>
          </pc:grpChg>
          <pc:grpChg chg="add">
            <ac:chgData name="Richard" userId="7523db6f-265c-4c93-8633-81a9965e64a2" providerId="ADAL" clId="{1B021B1E-D166-49A2-B87A-11C6475D28BA}" dt="2021-02-18T09:41:40.266" v="4"/>
            <ac:grpSpMkLst>
              <pc:docMk/>
              <pc:sldMasterMk cId="1844660548" sldId="2147483760"/>
              <pc:sldLayoutMk cId="2980305286" sldId="2147483811"/>
              <ac:grpSpMk id="38" creationId="{305FF593-4B9B-466A-9664-BD0BCA448913}"/>
            </ac:grpSpMkLst>
          </pc:grpChg>
          <pc:grpChg chg="add">
            <ac:chgData name="Richard" userId="7523db6f-265c-4c93-8633-81a9965e64a2" providerId="ADAL" clId="{1B021B1E-D166-49A2-B87A-11C6475D28BA}" dt="2021-02-18T09:41:40.266" v="4"/>
            <ac:grpSpMkLst>
              <pc:docMk/>
              <pc:sldMasterMk cId="1844660548" sldId="2147483760"/>
              <pc:sldLayoutMk cId="2980305286" sldId="2147483811"/>
              <ac:grpSpMk id="48" creationId="{0869AA37-17F0-4F24-A325-3DEDDB717431}"/>
            </ac:grpSpMkLst>
          </pc:grpChg>
          <pc:picChg chg="add">
            <ac:chgData name="Richard" userId="7523db6f-265c-4c93-8633-81a9965e64a2" providerId="ADAL" clId="{1B021B1E-D166-49A2-B87A-11C6475D28BA}" dt="2021-02-18T09:41:40.266" v="4"/>
            <ac:picMkLst>
              <pc:docMk/>
              <pc:sldMasterMk cId="1844660548" sldId="2147483760"/>
              <pc:sldLayoutMk cId="2980305286" sldId="2147483811"/>
              <ac:picMk id="26" creationId="{929AF257-C5FD-437A-A95D-044E94763C3E}"/>
            </ac:picMkLst>
          </pc:picChg>
          <pc:picChg chg="add">
            <ac:chgData name="Richard" userId="7523db6f-265c-4c93-8633-81a9965e64a2" providerId="ADAL" clId="{1B021B1E-D166-49A2-B87A-11C6475D28BA}" dt="2021-02-18T09:41:40.266" v="4"/>
            <ac:picMkLst>
              <pc:docMk/>
              <pc:sldMasterMk cId="1844660548" sldId="2147483760"/>
              <pc:sldLayoutMk cId="2980305286" sldId="2147483811"/>
              <ac:picMk id="28" creationId="{51C0B76F-40C0-4261-9DE6-2B909A0F042A}"/>
            </ac:picMkLst>
          </pc:picChg>
          <pc:picChg chg="add">
            <ac:chgData name="Richard" userId="7523db6f-265c-4c93-8633-81a9965e64a2" providerId="ADAL" clId="{1B021B1E-D166-49A2-B87A-11C6475D28BA}" dt="2021-02-18T09:41:40.266" v="4"/>
            <ac:picMkLst>
              <pc:docMk/>
              <pc:sldMasterMk cId="1844660548" sldId="2147483760"/>
              <pc:sldLayoutMk cId="2980305286" sldId="2147483811"/>
              <ac:picMk id="47" creationId="{6C50030D-827C-4055-A175-A4330588073F}"/>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3128572744" sldId="2147483812"/>
          </pc:sldLayoutMkLst>
          <pc:grpChg chg="add">
            <ac:chgData name="Richard" userId="7523db6f-265c-4c93-8633-81a9965e64a2" providerId="ADAL" clId="{1B021B1E-D166-49A2-B87A-11C6475D28BA}" dt="2021-02-18T09:41:40.266" v="4"/>
            <ac:grpSpMkLst>
              <pc:docMk/>
              <pc:sldMasterMk cId="1844660548" sldId="2147483760"/>
              <pc:sldLayoutMk cId="3128572744" sldId="2147483812"/>
              <ac:grpSpMk id="30" creationId="{B385C04F-7256-440D-98A4-CB8B6C6CCB65}"/>
            </ac:grpSpMkLst>
          </pc:grpChg>
          <pc:grpChg chg="add">
            <ac:chgData name="Richard" userId="7523db6f-265c-4c93-8633-81a9965e64a2" providerId="ADAL" clId="{1B021B1E-D166-49A2-B87A-11C6475D28BA}" dt="2021-02-18T09:41:40.266" v="4"/>
            <ac:grpSpMkLst>
              <pc:docMk/>
              <pc:sldMasterMk cId="1844660548" sldId="2147483760"/>
              <pc:sldLayoutMk cId="3128572744" sldId="2147483812"/>
              <ac:grpSpMk id="36" creationId="{C806625E-622F-4C8C-9B4A-1CCA0D4A9B4F}"/>
            </ac:grpSpMkLst>
          </pc:grpChg>
          <pc:grpChg chg="add">
            <ac:chgData name="Richard" userId="7523db6f-265c-4c93-8633-81a9965e64a2" providerId="ADAL" clId="{1B021B1E-D166-49A2-B87A-11C6475D28BA}" dt="2021-02-18T09:41:40.266" v="4"/>
            <ac:grpSpMkLst>
              <pc:docMk/>
              <pc:sldMasterMk cId="1844660548" sldId="2147483760"/>
              <pc:sldLayoutMk cId="3128572744" sldId="2147483812"/>
              <ac:grpSpMk id="42" creationId="{FF9F82F5-0B13-4CEB-897C-67D268F53CB0}"/>
            </ac:grpSpMkLst>
          </pc:grpChg>
        </pc:sldLayoutChg>
        <pc:sldLayoutChg chg="addSp">
          <pc:chgData name="Richard" userId="7523db6f-265c-4c93-8633-81a9965e64a2" providerId="ADAL" clId="{1B021B1E-D166-49A2-B87A-11C6475D28BA}" dt="2021-02-18T09:41:40.266" v="4"/>
          <pc:sldLayoutMkLst>
            <pc:docMk/>
            <pc:sldMasterMk cId="1844660548" sldId="2147483760"/>
            <pc:sldLayoutMk cId="1034153946" sldId="2147483813"/>
          </pc:sldLayoutMkLst>
          <pc:picChg chg="add">
            <ac:chgData name="Richard" userId="7523db6f-265c-4c93-8633-81a9965e64a2" providerId="ADAL" clId="{1B021B1E-D166-49A2-B87A-11C6475D28BA}" dt="2021-02-18T09:41:40.266" v="4"/>
            <ac:picMkLst>
              <pc:docMk/>
              <pc:sldMasterMk cId="1844660548" sldId="2147483760"/>
              <pc:sldLayoutMk cId="1034153946" sldId="2147483813"/>
              <ac:picMk id="8" creationId="{18BB4EA0-5163-4789-A0A3-A2388950AD1E}"/>
            </ac:picMkLst>
          </pc:picChg>
          <pc:picChg chg="add">
            <ac:chgData name="Richard" userId="7523db6f-265c-4c93-8633-81a9965e64a2" providerId="ADAL" clId="{1B021B1E-D166-49A2-B87A-11C6475D28BA}" dt="2021-02-18T09:41:40.266" v="4"/>
            <ac:picMkLst>
              <pc:docMk/>
              <pc:sldMasterMk cId="1844660548" sldId="2147483760"/>
              <pc:sldLayoutMk cId="1034153946" sldId="2147483813"/>
              <ac:picMk id="9" creationId="{8CA4B35F-412B-4715-B239-CB4DBD295DDF}"/>
            </ac:picMkLst>
          </pc:picChg>
          <pc:picChg chg="add">
            <ac:chgData name="Richard" userId="7523db6f-265c-4c93-8633-81a9965e64a2" providerId="ADAL" clId="{1B021B1E-D166-49A2-B87A-11C6475D28BA}" dt="2021-02-18T09:41:40.266" v="4"/>
            <ac:picMkLst>
              <pc:docMk/>
              <pc:sldMasterMk cId="1844660548" sldId="2147483760"/>
              <pc:sldLayoutMk cId="1034153946" sldId="2147483813"/>
              <ac:picMk id="10" creationId="{EF316634-3B6D-4C70-BC42-C03BB9F4A5CF}"/>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3717486264" sldId="2147483814"/>
          </pc:sldLayoutMkLst>
          <pc:spChg chg="add">
            <ac:chgData name="Richard" userId="7523db6f-265c-4c93-8633-81a9965e64a2" providerId="ADAL" clId="{1B021B1E-D166-49A2-B87A-11C6475D28BA}" dt="2021-02-18T09:41:40.266" v="4"/>
            <ac:spMkLst>
              <pc:docMk/>
              <pc:sldMasterMk cId="1844660548" sldId="2147483760"/>
              <pc:sldLayoutMk cId="3717486264" sldId="2147483814"/>
              <ac:spMk id="123" creationId="{07E08FEF-7BAF-461F-A3E7-45AC988E4E9F}"/>
            </ac:spMkLst>
          </pc:spChg>
          <pc:spChg chg="add">
            <ac:chgData name="Richard" userId="7523db6f-265c-4c93-8633-81a9965e64a2" providerId="ADAL" clId="{1B021B1E-D166-49A2-B87A-11C6475D28BA}" dt="2021-02-18T09:41:40.266" v="4"/>
            <ac:spMkLst>
              <pc:docMk/>
              <pc:sldMasterMk cId="1844660548" sldId="2147483760"/>
              <pc:sldLayoutMk cId="3717486264" sldId="2147483814"/>
              <ac:spMk id="124" creationId="{1C76E0BC-2894-4D7B-8898-658D8739E644}"/>
            </ac:spMkLst>
          </pc:spChg>
          <pc:spChg chg="add">
            <ac:chgData name="Richard" userId="7523db6f-265c-4c93-8633-81a9965e64a2" providerId="ADAL" clId="{1B021B1E-D166-49A2-B87A-11C6475D28BA}" dt="2021-02-18T09:41:40.266" v="4"/>
            <ac:spMkLst>
              <pc:docMk/>
              <pc:sldMasterMk cId="1844660548" sldId="2147483760"/>
              <pc:sldLayoutMk cId="3717486264" sldId="2147483814"/>
              <ac:spMk id="125" creationId="{B821594E-A724-4DC0-9B3F-2233293D88CA}"/>
            </ac:spMkLst>
          </pc:spChg>
          <pc:spChg chg="add">
            <ac:chgData name="Richard" userId="7523db6f-265c-4c93-8633-81a9965e64a2" providerId="ADAL" clId="{1B021B1E-D166-49A2-B87A-11C6475D28BA}" dt="2021-02-18T09:41:40.266" v="4"/>
            <ac:spMkLst>
              <pc:docMk/>
              <pc:sldMasterMk cId="1844660548" sldId="2147483760"/>
              <pc:sldLayoutMk cId="3717486264" sldId="2147483814"/>
              <ac:spMk id="163" creationId="{CF2A420D-1D65-47FA-B166-B75F0CA2B81E}"/>
            </ac:spMkLst>
          </pc:spChg>
          <pc:spChg chg="add">
            <ac:chgData name="Richard" userId="7523db6f-265c-4c93-8633-81a9965e64a2" providerId="ADAL" clId="{1B021B1E-D166-49A2-B87A-11C6475D28BA}" dt="2021-02-18T09:41:40.266" v="4"/>
            <ac:spMkLst>
              <pc:docMk/>
              <pc:sldMasterMk cId="1844660548" sldId="2147483760"/>
              <pc:sldLayoutMk cId="3717486264" sldId="2147483814"/>
              <ac:spMk id="164" creationId="{40B6DC3C-418A-462E-9CB8-5E78C3E1E145}"/>
            </ac:spMkLst>
          </pc:spChg>
          <pc:spChg chg="add">
            <ac:chgData name="Richard" userId="7523db6f-265c-4c93-8633-81a9965e64a2" providerId="ADAL" clId="{1B021B1E-D166-49A2-B87A-11C6475D28BA}" dt="2021-02-18T09:41:40.266" v="4"/>
            <ac:spMkLst>
              <pc:docMk/>
              <pc:sldMasterMk cId="1844660548" sldId="2147483760"/>
              <pc:sldLayoutMk cId="3717486264" sldId="2147483814"/>
              <ac:spMk id="166" creationId="{7D4F5CA6-8198-4397-84DE-9FFFA975C446}"/>
            </ac:spMkLst>
          </pc:spChg>
          <pc:graphicFrameChg chg="add">
            <ac:chgData name="Richard" userId="7523db6f-265c-4c93-8633-81a9965e64a2" providerId="ADAL" clId="{1B021B1E-D166-49A2-B87A-11C6475D28BA}" dt="2021-02-18T09:41:40.266" v="4"/>
            <ac:graphicFrameMkLst>
              <pc:docMk/>
              <pc:sldMasterMk cId="1844660548" sldId="2147483760"/>
              <pc:sldLayoutMk cId="3717486264" sldId="2147483814"/>
              <ac:graphicFrameMk id="119" creationId="{4DAEA325-4966-4CE2-A540-68E7EFB33893}"/>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3717486264" sldId="2147483814"/>
              <ac:graphicFrameMk id="120" creationId="{B44F011C-3E49-4F70-BD04-4BF5039AF263}"/>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3717486264" sldId="2147483814"/>
              <ac:graphicFrameMk id="121" creationId="{460B78FC-2FBF-4B1C-8AC1-3F442985FC22}"/>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3717486264" sldId="2147483814"/>
              <ac:graphicFrameMk id="122" creationId="{DEAB493E-CD53-4760-AB81-04D10C5FB412}"/>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3717486264" sldId="2147483814"/>
              <ac:graphicFrameMk id="126" creationId="{A0367EBC-149F-406B-96FB-C8E68FD86508}"/>
            </ac:graphicFrameMkLst>
          </pc:graphicFrameChg>
          <pc:graphicFrameChg chg="add">
            <ac:chgData name="Richard" userId="7523db6f-265c-4c93-8633-81a9965e64a2" providerId="ADAL" clId="{1B021B1E-D166-49A2-B87A-11C6475D28BA}" dt="2021-02-18T09:41:40.266" v="4"/>
            <ac:graphicFrameMkLst>
              <pc:docMk/>
              <pc:sldMasterMk cId="1844660548" sldId="2147483760"/>
              <pc:sldLayoutMk cId="3717486264" sldId="2147483814"/>
              <ac:graphicFrameMk id="165" creationId="{5E339DCF-29EB-47EF-ADBE-E79F6E951883}"/>
            </ac:graphicFrameMkLst>
          </pc:graphicFrameChg>
          <pc:picChg chg="add">
            <ac:chgData name="Richard" userId="7523db6f-265c-4c93-8633-81a9965e64a2" providerId="ADAL" clId="{1B021B1E-D166-49A2-B87A-11C6475D28BA}" dt="2021-02-18T09:41:40.266" v="4"/>
            <ac:picMkLst>
              <pc:docMk/>
              <pc:sldMasterMk cId="1844660548" sldId="2147483760"/>
              <pc:sldLayoutMk cId="3717486264" sldId="2147483814"/>
              <ac:picMk id="127" creationId="{E3B8F5EB-E84C-45FE-9014-B8C3B64E2B37}"/>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28" creationId="{A43DD9CE-E08D-49A4-A890-FAEC3F3E52A9}"/>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29" creationId="{26173B21-A912-42DD-AC4A-AA23623E8648}"/>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0" creationId="{4B3EF319-C409-4AD9-9E07-1C6840B7F357}"/>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1" creationId="{0D944818-9341-4710-AE3E-911D05A767BF}"/>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2" creationId="{DA24C1AB-1609-49FA-86C9-070E637E4615}"/>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3" creationId="{07E78818-C7B2-433F-B296-71D07FFB8CC4}"/>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4" creationId="{0B5A0806-B10E-4EB1-8CDE-FC013383E736}"/>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5" creationId="{EA4566E6-F562-4DE1-9FAD-6B0D22AB7F80}"/>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6" creationId="{5F19A855-0563-4680-B913-8F206372644B}"/>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7" creationId="{7A154382-E6CE-4AF7-935E-6BD69EBDEFD6}"/>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8" creationId="{7095D4D5-2FBC-4E80-81C1-A862AEEF4A3E}"/>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39" creationId="{A52088AC-26BC-415A-B2E6-E64978A9C17F}"/>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0" creationId="{87367FED-C5F1-4890-BDE6-864712B7B358}"/>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1" creationId="{02048334-DF24-4031-86BB-C881647CA82F}"/>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2" creationId="{59CD8D9D-CBE0-4EB3-B385-EF2C7F04E8FE}"/>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3" creationId="{ABF6FA92-AC90-46AC-9BEB-590DE094391E}"/>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4" creationId="{90D1C943-536D-4943-9C6B-B8A15D0618F9}"/>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5" creationId="{7D439913-9946-4262-B5A5-F174EA1BAC2E}"/>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6" creationId="{929FDE83-07B8-4BB6-B24D-5B1E471A4153}"/>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7" creationId="{11C7CDAD-9DD3-45A4-BAD1-26A4C3435BAB}"/>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8" creationId="{835A59EC-2772-4C3B-A8FD-F8FCD1131D1A}"/>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49" creationId="{9D5A9D7D-AD92-447B-A6EA-FF8C74337D98}"/>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0" creationId="{448B5F6C-60AD-472F-B2EB-8169D5B34434}"/>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1" creationId="{BE1A182A-58A0-4A8F-94E9-34F36B5A719C}"/>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2" creationId="{7571667F-56D9-4CEC-B6A5-786227117AF7}"/>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3" creationId="{3391C0DD-F931-49F2-9795-7EA9F19E1661}"/>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4" creationId="{51C6543C-3DC0-4F2A-A27C-70C380B53670}"/>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5" creationId="{5B3A548E-71D3-4F31-AFF3-6578D0486B64}"/>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6" creationId="{40FDE6D8-C7F2-417F-BBDB-9B411A947B82}"/>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7" creationId="{25885D76-2D0E-4F88-8F00-C1433B43BEFD}"/>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8" creationId="{4502FEA5-150A-4B0B-A731-3734516A115F}"/>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59" creationId="{E20E3A99-F5C8-40DD-A6DA-DD3D8C5EB89B}"/>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60" creationId="{65938AF3-75F1-4FEC-8780-137A956285DF}"/>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61" creationId="{7C5DAEAB-C02E-45DC-A9DE-A7DE7EC7587E}"/>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62" creationId="{47369AAD-4FB2-44BC-BC5D-EA88A61B3A4A}"/>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67" creationId="{B5D0D727-7482-44B7-A386-0106C7B6A4AA}"/>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68" creationId="{1894DD1D-014C-4CCE-B732-F2C0D556D004}"/>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69" creationId="{9D4A6754-FB07-4F0A-A69A-69B321AB4578}"/>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70" creationId="{D3E0A71D-F8B3-4002-AA92-725C529DA5C3}"/>
            </ac:picMkLst>
          </pc:picChg>
          <pc:picChg chg="add">
            <ac:chgData name="Richard" userId="7523db6f-265c-4c93-8633-81a9965e64a2" providerId="ADAL" clId="{1B021B1E-D166-49A2-B87A-11C6475D28BA}" dt="2021-02-18T09:41:40.266" v="4"/>
            <ac:picMkLst>
              <pc:docMk/>
              <pc:sldMasterMk cId="1844660548" sldId="2147483760"/>
              <pc:sldLayoutMk cId="3717486264" sldId="2147483814"/>
              <ac:picMk id="171" creationId="{CE66EFF4-4677-441B-B77E-82E74946FF96}"/>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738484157" sldId="2147483815"/>
          </pc:sldLayoutMkLst>
          <pc:spChg chg="add">
            <ac:chgData name="Richard" userId="7523db6f-265c-4c93-8633-81a9965e64a2" providerId="ADAL" clId="{1B021B1E-D166-49A2-B87A-11C6475D28BA}" dt="2021-02-18T09:41:40.266" v="4"/>
            <ac:spMkLst>
              <pc:docMk/>
              <pc:sldMasterMk cId="1844660548" sldId="2147483760"/>
              <pc:sldLayoutMk cId="738484157" sldId="2147483815"/>
              <ac:spMk id="20" creationId="{7364B4F1-6E6A-43A9-8BE8-76D178F0B21B}"/>
            </ac:spMkLst>
          </pc:spChg>
          <pc:picChg chg="add">
            <ac:chgData name="Richard" userId="7523db6f-265c-4c93-8633-81a9965e64a2" providerId="ADAL" clId="{1B021B1E-D166-49A2-B87A-11C6475D28BA}" dt="2021-02-18T09:41:40.266" v="4"/>
            <ac:picMkLst>
              <pc:docMk/>
              <pc:sldMasterMk cId="1844660548" sldId="2147483760"/>
              <pc:sldLayoutMk cId="738484157" sldId="2147483815"/>
              <ac:picMk id="16" creationId="{2CE34884-0CEE-4D25-90DD-18B3B9480DF0}"/>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17" creationId="{8E78F402-7ABF-4AF6-8637-F88445FD2CF3}"/>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18" creationId="{BBC1E0D8-ABD9-48C0-B150-C271398A607F}"/>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19" creationId="{F64BCF43-4C08-4789-92B2-C9E9ADD9B35C}"/>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21" creationId="{C5FE3680-DAE7-42C8-B5EC-836E5FED42B8}"/>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22" creationId="{92FB9E4A-0DCE-4698-8CCD-B4C9E3076585}"/>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24" creationId="{4E7B025F-1DBE-4771-A3CD-3250F26F32EB}"/>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26" creationId="{51466B82-2DB1-428D-9633-0F024975B615}"/>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29" creationId="{91130D3F-345B-4E5A-BB3B-0A61036AAD1C}"/>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30" creationId="{82D223BD-F847-4D62-84A2-FEF48B8E6C68}"/>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33" creationId="{6698CC37-1584-4FEC-950D-565B93807DF2}"/>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34" creationId="{4BBAD15F-3ED5-4ABB-9C22-9BB7161F9EA6}"/>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35" creationId="{A43ED210-D642-4167-A705-FA8282174C46}"/>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44" creationId="{EB04C2B3-9A1F-44C6-A007-057847F8F45E}"/>
            </ac:picMkLst>
          </pc:picChg>
          <pc:picChg chg="add">
            <ac:chgData name="Richard" userId="7523db6f-265c-4c93-8633-81a9965e64a2" providerId="ADAL" clId="{1B021B1E-D166-49A2-B87A-11C6475D28BA}" dt="2021-02-18T09:41:40.266" v="4"/>
            <ac:picMkLst>
              <pc:docMk/>
              <pc:sldMasterMk cId="1844660548" sldId="2147483760"/>
              <pc:sldLayoutMk cId="738484157" sldId="2147483815"/>
              <ac:picMk id="45" creationId="{C0157D38-6C20-4025-89BC-A6C3B1B6092A}"/>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654721209" sldId="2147483816"/>
          </pc:sldLayoutMkLst>
          <pc:spChg chg="add">
            <ac:chgData name="Richard" userId="7523db6f-265c-4c93-8633-81a9965e64a2" providerId="ADAL" clId="{1B021B1E-D166-49A2-B87A-11C6475D28BA}" dt="2021-02-18T09:41:40.266" v="4"/>
            <ac:spMkLst>
              <pc:docMk/>
              <pc:sldMasterMk cId="1844660548" sldId="2147483760"/>
              <pc:sldLayoutMk cId="654721209" sldId="2147483816"/>
              <ac:spMk id="13" creationId="{4889804B-53A6-45A4-9E89-493EB636FFC2}"/>
            </ac:spMkLst>
          </pc:spChg>
          <pc:picChg chg="add">
            <ac:chgData name="Richard" userId="7523db6f-265c-4c93-8633-81a9965e64a2" providerId="ADAL" clId="{1B021B1E-D166-49A2-B87A-11C6475D28BA}" dt="2021-02-18T09:41:40.266" v="4"/>
            <ac:picMkLst>
              <pc:docMk/>
              <pc:sldMasterMk cId="1844660548" sldId="2147483760"/>
              <pc:sldLayoutMk cId="654721209" sldId="2147483816"/>
              <ac:picMk id="9" creationId="{5933F2E4-AF27-499A-8B19-9936BA97E923}"/>
            </ac:picMkLst>
          </pc:picChg>
          <pc:picChg chg="add">
            <ac:chgData name="Richard" userId="7523db6f-265c-4c93-8633-81a9965e64a2" providerId="ADAL" clId="{1B021B1E-D166-49A2-B87A-11C6475D28BA}" dt="2021-02-18T09:41:40.266" v="4"/>
            <ac:picMkLst>
              <pc:docMk/>
              <pc:sldMasterMk cId="1844660548" sldId="2147483760"/>
              <pc:sldLayoutMk cId="654721209" sldId="2147483816"/>
              <ac:picMk id="10" creationId="{BECBFF16-58BF-430C-A000-BE66A3129D79}"/>
            </ac:picMkLst>
          </pc:picChg>
          <pc:picChg chg="add">
            <ac:chgData name="Richard" userId="7523db6f-265c-4c93-8633-81a9965e64a2" providerId="ADAL" clId="{1B021B1E-D166-49A2-B87A-11C6475D28BA}" dt="2021-02-18T09:41:40.266" v="4"/>
            <ac:picMkLst>
              <pc:docMk/>
              <pc:sldMasterMk cId="1844660548" sldId="2147483760"/>
              <pc:sldLayoutMk cId="654721209" sldId="2147483816"/>
              <ac:picMk id="11" creationId="{4DA78907-0A99-413B-A058-4DEE6483DDE4}"/>
            </ac:picMkLst>
          </pc:picChg>
          <pc:picChg chg="add">
            <ac:chgData name="Richard" userId="7523db6f-265c-4c93-8633-81a9965e64a2" providerId="ADAL" clId="{1B021B1E-D166-49A2-B87A-11C6475D28BA}" dt="2021-02-18T09:41:40.266" v="4"/>
            <ac:picMkLst>
              <pc:docMk/>
              <pc:sldMasterMk cId="1844660548" sldId="2147483760"/>
              <pc:sldLayoutMk cId="654721209" sldId="2147483816"/>
              <ac:picMk id="14" creationId="{6564850A-9389-4748-9308-DD97E2772F3C}"/>
            </ac:picMkLst>
          </pc:picChg>
          <pc:picChg chg="add">
            <ac:chgData name="Richard" userId="7523db6f-265c-4c93-8633-81a9965e64a2" providerId="ADAL" clId="{1B021B1E-D166-49A2-B87A-11C6475D28BA}" dt="2021-02-18T09:41:40.266" v="4"/>
            <ac:picMkLst>
              <pc:docMk/>
              <pc:sldMasterMk cId="1844660548" sldId="2147483760"/>
              <pc:sldLayoutMk cId="654721209" sldId="2147483816"/>
              <ac:picMk id="15" creationId="{9E0B4987-8EEE-45CD-84B1-52EEB3A8BF61}"/>
            </ac:picMkLst>
          </pc:picChg>
          <pc:picChg chg="add">
            <ac:chgData name="Richard" userId="7523db6f-265c-4c93-8633-81a9965e64a2" providerId="ADAL" clId="{1B021B1E-D166-49A2-B87A-11C6475D28BA}" dt="2021-02-18T09:41:40.266" v="4"/>
            <ac:picMkLst>
              <pc:docMk/>
              <pc:sldMasterMk cId="1844660548" sldId="2147483760"/>
              <pc:sldLayoutMk cId="654721209" sldId="2147483816"/>
              <ac:picMk id="19" creationId="{2CF8E1A1-DDBE-45D8-A163-A415800C1AD3}"/>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2746689314" sldId="2147483817"/>
          </pc:sldLayoutMkLst>
          <pc:spChg chg="add">
            <ac:chgData name="Richard" userId="7523db6f-265c-4c93-8633-81a9965e64a2" providerId="ADAL" clId="{1B021B1E-D166-49A2-B87A-11C6475D28BA}" dt="2021-02-18T09:41:40.266" v="4"/>
            <ac:spMkLst>
              <pc:docMk/>
              <pc:sldMasterMk cId="1844660548" sldId="2147483760"/>
              <pc:sldLayoutMk cId="2746689314" sldId="2147483817"/>
              <ac:spMk id="45" creationId="{71261BAB-8BC4-467F-91C3-A942CD36B752}"/>
            </ac:spMkLst>
          </pc:spChg>
          <pc:picChg chg="add">
            <ac:chgData name="Richard" userId="7523db6f-265c-4c93-8633-81a9965e64a2" providerId="ADAL" clId="{1B021B1E-D166-49A2-B87A-11C6475D28BA}" dt="2021-02-18T09:41:40.266" v="4"/>
            <ac:picMkLst>
              <pc:docMk/>
              <pc:sldMasterMk cId="1844660548" sldId="2147483760"/>
              <pc:sldLayoutMk cId="2746689314" sldId="2147483817"/>
              <ac:picMk id="19" creationId="{C4DCB69D-964C-426A-A255-AC7D5505ED2D}"/>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25" creationId="{28187E2D-44E3-4F02-A069-6D4331E5D529}"/>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32" creationId="{2F8310EF-2FD8-4CD6-AB9C-66671A2DE218}"/>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33" creationId="{67785096-F1C9-4B07-BC13-9FE456C8CB84}"/>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34" creationId="{6F12F0A4-CC50-489A-8BBD-011D3D62B1E2}"/>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35" creationId="{61D36E7E-E223-4D94-8B06-7E22BBC55CCA}"/>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36" creationId="{DEE2A52B-674F-446D-A5A4-2881B308D11B}"/>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37" creationId="{E21FFC47-3B8F-4A9A-A12C-A82B28E01D97}"/>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39" creationId="{83AFA849-3E4F-4C08-8494-E61358FCE8C5}"/>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40" creationId="{05461905-0382-4EE7-86FE-304C5F5FC5AA}"/>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41" creationId="{05B72965-AE32-4001-AF04-E6402265F4E5}"/>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42" creationId="{34E75B3E-47C2-4BEB-A431-1A468884BC9F}"/>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43" creationId="{9B2C9A5F-0462-48E5-8483-6D931770AAFD}"/>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44" creationId="{CF612955-1D04-4FB4-AAD6-7B74D2E798B9}"/>
            </ac:picMkLst>
          </pc:picChg>
          <pc:picChg chg="add">
            <ac:chgData name="Richard" userId="7523db6f-265c-4c93-8633-81a9965e64a2" providerId="ADAL" clId="{1B021B1E-D166-49A2-B87A-11C6475D28BA}" dt="2021-02-18T09:41:40.266" v="4"/>
            <ac:picMkLst>
              <pc:docMk/>
              <pc:sldMasterMk cId="1844660548" sldId="2147483760"/>
              <pc:sldLayoutMk cId="2746689314" sldId="2147483817"/>
              <ac:picMk id="46" creationId="{52853D9F-A702-4642-8C97-60BD07D29C8F}"/>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3622906693" sldId="2147483818"/>
          </pc:sldLayoutMkLst>
          <pc:spChg chg="add">
            <ac:chgData name="Richard" userId="7523db6f-265c-4c93-8633-81a9965e64a2" providerId="ADAL" clId="{1B021B1E-D166-49A2-B87A-11C6475D28BA}" dt="2021-02-18T09:41:40.266" v="4"/>
            <ac:spMkLst>
              <pc:docMk/>
              <pc:sldMasterMk cId="1844660548" sldId="2147483760"/>
              <pc:sldLayoutMk cId="3622906693" sldId="2147483818"/>
              <ac:spMk id="23" creationId="{780AC54E-53D2-4BAF-934B-DBD822FACAE4}"/>
            </ac:spMkLst>
          </pc:spChg>
          <pc:picChg chg="add">
            <ac:chgData name="Richard" userId="7523db6f-265c-4c93-8633-81a9965e64a2" providerId="ADAL" clId="{1B021B1E-D166-49A2-B87A-11C6475D28BA}" dt="2021-02-18T09:41:40.266" v="4"/>
            <ac:picMkLst>
              <pc:docMk/>
              <pc:sldMasterMk cId="1844660548" sldId="2147483760"/>
              <pc:sldLayoutMk cId="3622906693" sldId="2147483818"/>
              <ac:picMk id="16" creationId="{122982AC-E27E-4B62-81A6-374B67DC21C1}"/>
            </ac:picMkLst>
          </pc:picChg>
          <pc:picChg chg="add">
            <ac:chgData name="Richard" userId="7523db6f-265c-4c93-8633-81a9965e64a2" providerId="ADAL" clId="{1B021B1E-D166-49A2-B87A-11C6475D28BA}" dt="2021-02-18T09:41:40.266" v="4"/>
            <ac:picMkLst>
              <pc:docMk/>
              <pc:sldMasterMk cId="1844660548" sldId="2147483760"/>
              <pc:sldLayoutMk cId="3622906693" sldId="2147483818"/>
              <ac:picMk id="17" creationId="{F4A331F1-F128-4BB6-9562-5221844D6065}"/>
            </ac:picMkLst>
          </pc:picChg>
          <pc:picChg chg="add">
            <ac:chgData name="Richard" userId="7523db6f-265c-4c93-8633-81a9965e64a2" providerId="ADAL" clId="{1B021B1E-D166-49A2-B87A-11C6475D28BA}" dt="2021-02-18T09:41:40.266" v="4"/>
            <ac:picMkLst>
              <pc:docMk/>
              <pc:sldMasterMk cId="1844660548" sldId="2147483760"/>
              <pc:sldLayoutMk cId="3622906693" sldId="2147483818"/>
              <ac:picMk id="19" creationId="{7BFAF690-02B5-41EB-8E7C-F0E15D45FA99}"/>
            </ac:picMkLst>
          </pc:picChg>
          <pc:picChg chg="add">
            <ac:chgData name="Richard" userId="7523db6f-265c-4c93-8633-81a9965e64a2" providerId="ADAL" clId="{1B021B1E-D166-49A2-B87A-11C6475D28BA}" dt="2021-02-18T09:41:40.266" v="4"/>
            <ac:picMkLst>
              <pc:docMk/>
              <pc:sldMasterMk cId="1844660548" sldId="2147483760"/>
              <pc:sldLayoutMk cId="3622906693" sldId="2147483818"/>
              <ac:picMk id="20" creationId="{F27F87A1-87D4-4241-9F0C-6059493A7F61}"/>
            </ac:picMkLst>
          </pc:picChg>
          <pc:picChg chg="add">
            <ac:chgData name="Richard" userId="7523db6f-265c-4c93-8633-81a9965e64a2" providerId="ADAL" clId="{1B021B1E-D166-49A2-B87A-11C6475D28BA}" dt="2021-02-18T09:41:40.266" v="4"/>
            <ac:picMkLst>
              <pc:docMk/>
              <pc:sldMasterMk cId="1844660548" sldId="2147483760"/>
              <pc:sldLayoutMk cId="3622906693" sldId="2147483818"/>
              <ac:picMk id="26" creationId="{45A90753-9A20-440D-B45C-044A223FF013}"/>
            </ac:picMkLst>
          </pc:picChg>
          <pc:picChg chg="add">
            <ac:chgData name="Richard" userId="7523db6f-265c-4c93-8633-81a9965e64a2" providerId="ADAL" clId="{1B021B1E-D166-49A2-B87A-11C6475D28BA}" dt="2021-02-18T09:41:40.266" v="4"/>
            <ac:picMkLst>
              <pc:docMk/>
              <pc:sldMasterMk cId="1844660548" sldId="2147483760"/>
              <pc:sldLayoutMk cId="3622906693" sldId="2147483818"/>
              <ac:picMk id="27" creationId="{9D1BD5E1-C622-483A-B70C-5F06A4AE81B6}"/>
            </ac:picMkLst>
          </pc:picChg>
          <pc:picChg chg="add">
            <ac:chgData name="Richard" userId="7523db6f-265c-4c93-8633-81a9965e64a2" providerId="ADAL" clId="{1B021B1E-D166-49A2-B87A-11C6475D28BA}" dt="2021-02-18T09:41:40.266" v="4"/>
            <ac:picMkLst>
              <pc:docMk/>
              <pc:sldMasterMk cId="1844660548" sldId="2147483760"/>
              <pc:sldLayoutMk cId="3622906693" sldId="2147483818"/>
              <ac:picMk id="28" creationId="{3345509D-65E7-4D4E-84AC-9CDC0D09CA6B}"/>
            </ac:picMkLst>
          </pc:picChg>
          <pc:picChg chg="add">
            <ac:chgData name="Richard" userId="7523db6f-265c-4c93-8633-81a9965e64a2" providerId="ADAL" clId="{1B021B1E-D166-49A2-B87A-11C6475D28BA}" dt="2021-02-18T09:41:40.266" v="4"/>
            <ac:picMkLst>
              <pc:docMk/>
              <pc:sldMasterMk cId="1844660548" sldId="2147483760"/>
              <pc:sldLayoutMk cId="3622906693" sldId="2147483818"/>
              <ac:picMk id="29" creationId="{216BA93A-4018-47B7-A503-51D2D68A78F6}"/>
            </ac:picMkLst>
          </pc:picChg>
        </pc:sldLayoutChg>
        <pc:sldLayoutChg chg="addSp">
          <pc:chgData name="Richard" userId="7523db6f-265c-4c93-8633-81a9965e64a2" providerId="ADAL" clId="{1B021B1E-D166-49A2-B87A-11C6475D28BA}" dt="2021-02-18T09:41:40.266" v="4"/>
          <pc:sldLayoutMkLst>
            <pc:docMk/>
            <pc:sldMasterMk cId="1844660548" sldId="2147483760"/>
            <pc:sldLayoutMk cId="1933588170" sldId="2147483819"/>
          </pc:sldLayoutMkLst>
          <pc:spChg chg="add">
            <ac:chgData name="Richard" userId="7523db6f-265c-4c93-8633-81a9965e64a2" providerId="ADAL" clId="{1B021B1E-D166-49A2-B87A-11C6475D28BA}" dt="2021-02-18T09:41:40.266" v="4"/>
            <ac:spMkLst>
              <pc:docMk/>
              <pc:sldMasterMk cId="1844660548" sldId="2147483760"/>
              <pc:sldLayoutMk cId="1933588170" sldId="2147483819"/>
              <ac:spMk id="25" creationId="{BF08C6C2-8E4E-4FBB-A1A4-4CAF8BD02AA7}"/>
            </ac:spMkLst>
          </pc:spChg>
          <pc:picChg chg="add">
            <ac:chgData name="Richard" userId="7523db6f-265c-4c93-8633-81a9965e64a2" providerId="ADAL" clId="{1B021B1E-D166-49A2-B87A-11C6475D28BA}" dt="2021-02-18T09:41:40.266" v="4"/>
            <ac:picMkLst>
              <pc:docMk/>
              <pc:sldMasterMk cId="1844660548" sldId="2147483760"/>
              <pc:sldLayoutMk cId="1933588170" sldId="2147483819"/>
              <ac:picMk id="17" creationId="{AAE76C3C-5AF7-419C-B2C2-28FEB15F977D}"/>
            </ac:picMkLst>
          </pc:picChg>
          <pc:picChg chg="add">
            <ac:chgData name="Richard" userId="7523db6f-265c-4c93-8633-81a9965e64a2" providerId="ADAL" clId="{1B021B1E-D166-49A2-B87A-11C6475D28BA}" dt="2021-02-18T09:41:40.266" v="4"/>
            <ac:picMkLst>
              <pc:docMk/>
              <pc:sldMasterMk cId="1844660548" sldId="2147483760"/>
              <pc:sldLayoutMk cId="1933588170" sldId="2147483819"/>
              <ac:picMk id="18" creationId="{A028F4AB-FCF2-4E04-9898-2AAC87091743}"/>
            </ac:picMkLst>
          </pc:picChg>
          <pc:picChg chg="add">
            <ac:chgData name="Richard" userId="7523db6f-265c-4c93-8633-81a9965e64a2" providerId="ADAL" clId="{1B021B1E-D166-49A2-B87A-11C6475D28BA}" dt="2021-02-18T09:41:40.266" v="4"/>
            <ac:picMkLst>
              <pc:docMk/>
              <pc:sldMasterMk cId="1844660548" sldId="2147483760"/>
              <pc:sldLayoutMk cId="1933588170" sldId="2147483819"/>
              <ac:picMk id="19" creationId="{46491B25-F22F-4588-BA48-E689496BCD61}"/>
            </ac:picMkLst>
          </pc:picChg>
          <pc:picChg chg="add">
            <ac:chgData name="Richard" userId="7523db6f-265c-4c93-8633-81a9965e64a2" providerId="ADAL" clId="{1B021B1E-D166-49A2-B87A-11C6475D28BA}" dt="2021-02-18T09:41:40.266" v="4"/>
            <ac:picMkLst>
              <pc:docMk/>
              <pc:sldMasterMk cId="1844660548" sldId="2147483760"/>
              <pc:sldLayoutMk cId="1933588170" sldId="2147483819"/>
              <ac:picMk id="20" creationId="{D1AA633C-56BC-4FCE-BA96-77F35BC54C9A}"/>
            </ac:picMkLst>
          </pc:picChg>
          <pc:picChg chg="add">
            <ac:chgData name="Richard" userId="7523db6f-265c-4c93-8633-81a9965e64a2" providerId="ADAL" clId="{1B021B1E-D166-49A2-B87A-11C6475D28BA}" dt="2021-02-18T09:41:40.266" v="4"/>
            <ac:picMkLst>
              <pc:docMk/>
              <pc:sldMasterMk cId="1844660548" sldId="2147483760"/>
              <pc:sldLayoutMk cId="1933588170" sldId="2147483819"/>
              <ac:picMk id="21" creationId="{1AEC931B-892C-4D18-B8C4-BED51D8876D4}"/>
            </ac:picMkLst>
          </pc:picChg>
          <pc:picChg chg="add">
            <ac:chgData name="Richard" userId="7523db6f-265c-4c93-8633-81a9965e64a2" providerId="ADAL" clId="{1B021B1E-D166-49A2-B87A-11C6475D28BA}" dt="2021-02-18T09:41:40.266" v="4"/>
            <ac:picMkLst>
              <pc:docMk/>
              <pc:sldMasterMk cId="1844660548" sldId="2147483760"/>
              <pc:sldLayoutMk cId="1933588170" sldId="2147483819"/>
              <ac:picMk id="22" creationId="{C9AFCB76-DD3D-45EA-90FA-8B010D9309B6}"/>
            </ac:picMkLst>
          </pc:picChg>
          <pc:picChg chg="add">
            <ac:chgData name="Richard" userId="7523db6f-265c-4c93-8633-81a9965e64a2" providerId="ADAL" clId="{1B021B1E-D166-49A2-B87A-11C6475D28BA}" dt="2021-02-18T09:41:40.266" v="4"/>
            <ac:picMkLst>
              <pc:docMk/>
              <pc:sldMasterMk cId="1844660548" sldId="2147483760"/>
              <pc:sldLayoutMk cId="1933588170" sldId="2147483819"/>
              <ac:picMk id="23" creationId="{C191FE5E-B937-4DD9-990B-6B6402C4674D}"/>
            </ac:picMkLst>
          </pc:picChg>
          <pc:picChg chg="add">
            <ac:chgData name="Richard" userId="7523db6f-265c-4c93-8633-81a9965e64a2" providerId="ADAL" clId="{1B021B1E-D166-49A2-B87A-11C6475D28BA}" dt="2021-02-18T09:41:40.266" v="4"/>
            <ac:picMkLst>
              <pc:docMk/>
              <pc:sldMasterMk cId="1844660548" sldId="2147483760"/>
              <pc:sldLayoutMk cId="1933588170" sldId="2147483819"/>
              <ac:picMk id="24" creationId="{CA482A7B-5021-4D0D-9593-F6B62E8ACE4C}"/>
            </ac:picMkLst>
          </pc:picChg>
          <pc:picChg chg="add">
            <ac:chgData name="Richard" userId="7523db6f-265c-4c93-8633-81a9965e64a2" providerId="ADAL" clId="{1B021B1E-D166-49A2-B87A-11C6475D28BA}" dt="2021-02-18T09:41:40.266" v="4"/>
            <ac:picMkLst>
              <pc:docMk/>
              <pc:sldMasterMk cId="1844660548" sldId="2147483760"/>
              <pc:sldLayoutMk cId="1933588170" sldId="2147483819"/>
              <ac:picMk id="31" creationId="{F4E40093-372D-4430-9454-2C1572FCE6CD}"/>
            </ac:picMkLst>
          </pc:picChg>
        </pc:sldLayoutChg>
        <pc:sldLayoutChg chg="addSp del">
          <pc:chgData name="Richard" userId="7523db6f-265c-4c93-8633-81a9965e64a2" providerId="ADAL" clId="{1B021B1E-D166-49A2-B87A-11C6475D28BA}" dt="2021-02-19T12:51:18.655" v="128" actId="2696"/>
          <pc:sldLayoutMkLst>
            <pc:docMk/>
            <pc:sldMasterMk cId="1844660548" sldId="2147483760"/>
            <pc:sldLayoutMk cId="3823720862" sldId="2147483833"/>
          </pc:sldLayoutMkLst>
          <pc:picChg chg="add">
            <ac:chgData name="Richard" userId="7523db6f-265c-4c93-8633-81a9965e64a2" providerId="ADAL" clId="{1B021B1E-D166-49A2-B87A-11C6475D28BA}" dt="2021-02-18T09:41:40.266" v="4"/>
            <ac:picMkLst>
              <pc:docMk/>
              <pc:sldMasterMk cId="1844660548" sldId="2147483760"/>
              <pc:sldLayoutMk cId="3823720862" sldId="2147483833"/>
              <ac:picMk id="20" creationId="{471A7AE1-38FF-4557-87CE-6CF9A754E743}"/>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21" creationId="{384A48D1-88E4-4719-B71E-B3C148A65987}"/>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22" creationId="{5AE9F3FF-8D44-42BB-A74C-3D42B32A00A7}"/>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24" creationId="{B975BC0F-D067-4BB2-AF12-C1C136825AC1}"/>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25" creationId="{D0182DFA-4D65-4E1E-B73C-890C48247FC0}"/>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26" creationId="{FAEC63A2-547E-4440-BAB9-3A0539FDA8C7}"/>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27" creationId="{760FA494-4405-4978-AF46-2DB1FD4AABB7}"/>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28" creationId="{9C1F82BA-F2F9-4E42-ACEB-501B679D1889}"/>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29" creationId="{63AD8955-9A17-4928-8D25-75EAB19B6EF5}"/>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30" creationId="{23684C93-8E36-4A51-B93A-094A20C73C2C}"/>
            </ac:picMkLst>
          </pc:picChg>
          <pc:picChg chg="add">
            <ac:chgData name="Richard" userId="7523db6f-265c-4c93-8633-81a9965e64a2" providerId="ADAL" clId="{1B021B1E-D166-49A2-B87A-11C6475D28BA}" dt="2021-02-18T09:41:40.266" v="4"/>
            <ac:picMkLst>
              <pc:docMk/>
              <pc:sldMasterMk cId="1844660548" sldId="2147483760"/>
              <pc:sldLayoutMk cId="3823720862" sldId="2147483833"/>
              <ac:picMk id="31" creationId="{3F94FAC0-30F8-43BD-B2B6-7CE546EF986C}"/>
            </ac:picMkLst>
          </pc:picChg>
        </pc:sldLayoutChg>
        <pc:sldLayoutChg chg="addSp del">
          <pc:chgData name="Richard" userId="7523db6f-265c-4c93-8633-81a9965e64a2" providerId="ADAL" clId="{1B021B1E-D166-49A2-B87A-11C6475D28BA}" dt="2021-02-19T12:51:18.672" v="129" actId="2696"/>
          <pc:sldLayoutMkLst>
            <pc:docMk/>
            <pc:sldMasterMk cId="1844660548" sldId="2147483760"/>
            <pc:sldLayoutMk cId="2949187919" sldId="2147483834"/>
          </pc:sldLayoutMkLst>
          <pc:spChg chg="add">
            <ac:chgData name="Richard" userId="7523db6f-265c-4c93-8633-81a9965e64a2" providerId="ADAL" clId="{1B021B1E-D166-49A2-B87A-11C6475D28BA}" dt="2021-02-18T09:41:40.266" v="4"/>
            <ac:spMkLst>
              <pc:docMk/>
              <pc:sldMasterMk cId="1844660548" sldId="2147483760"/>
              <pc:sldLayoutMk cId="2949187919" sldId="2147483834"/>
              <ac:spMk id="20" creationId="{5792565D-5A78-4B16-A985-4BD065D99A44}"/>
            </ac:spMkLst>
          </pc:spChg>
          <pc:spChg chg="add">
            <ac:chgData name="Richard" userId="7523db6f-265c-4c93-8633-81a9965e64a2" providerId="ADAL" clId="{1B021B1E-D166-49A2-B87A-11C6475D28BA}" dt="2021-02-18T09:41:40.266" v="4"/>
            <ac:spMkLst>
              <pc:docMk/>
              <pc:sldMasterMk cId="1844660548" sldId="2147483760"/>
              <pc:sldLayoutMk cId="2949187919" sldId="2147483834"/>
              <ac:spMk id="21" creationId="{12B1283B-9619-49D2-8077-26AE208D7788}"/>
            </ac:spMkLst>
          </pc:spChg>
          <pc:spChg chg="add">
            <ac:chgData name="Richard" userId="7523db6f-265c-4c93-8633-81a9965e64a2" providerId="ADAL" clId="{1B021B1E-D166-49A2-B87A-11C6475D28BA}" dt="2021-02-18T09:41:40.266" v="4"/>
            <ac:spMkLst>
              <pc:docMk/>
              <pc:sldMasterMk cId="1844660548" sldId="2147483760"/>
              <pc:sldLayoutMk cId="2949187919" sldId="2147483834"/>
              <ac:spMk id="22" creationId="{0DF92DD4-DCEF-4062-B3B1-FE213A11B105}"/>
            </ac:spMkLst>
          </pc:spChg>
          <pc:spChg chg="add">
            <ac:chgData name="Richard" userId="7523db6f-265c-4c93-8633-81a9965e64a2" providerId="ADAL" clId="{1B021B1E-D166-49A2-B87A-11C6475D28BA}" dt="2021-02-18T09:41:40.266" v="4"/>
            <ac:spMkLst>
              <pc:docMk/>
              <pc:sldMasterMk cId="1844660548" sldId="2147483760"/>
              <pc:sldLayoutMk cId="2949187919" sldId="2147483834"/>
              <ac:spMk id="23" creationId="{E6F6B1F1-0287-49C1-981D-925B37638A67}"/>
            </ac:spMkLst>
          </pc:spChg>
          <pc:spChg chg="add">
            <ac:chgData name="Richard" userId="7523db6f-265c-4c93-8633-81a9965e64a2" providerId="ADAL" clId="{1B021B1E-D166-49A2-B87A-11C6475D28BA}" dt="2021-02-18T09:41:40.266" v="4"/>
            <ac:spMkLst>
              <pc:docMk/>
              <pc:sldMasterMk cId="1844660548" sldId="2147483760"/>
              <pc:sldLayoutMk cId="2949187919" sldId="2147483834"/>
              <ac:spMk id="24" creationId="{12631938-77D9-4F94-ADD2-F6B6E5B1F4F8}"/>
            </ac:spMkLst>
          </pc:spChg>
          <pc:spChg chg="add">
            <ac:chgData name="Richard" userId="7523db6f-265c-4c93-8633-81a9965e64a2" providerId="ADAL" clId="{1B021B1E-D166-49A2-B87A-11C6475D28BA}" dt="2021-02-18T09:41:40.266" v="4"/>
            <ac:spMkLst>
              <pc:docMk/>
              <pc:sldMasterMk cId="1844660548" sldId="2147483760"/>
              <pc:sldLayoutMk cId="2949187919" sldId="2147483834"/>
              <ac:spMk id="34" creationId="{31F04DFA-D3E3-40D3-8050-52BA746438D1}"/>
            </ac:spMkLst>
          </pc:spChg>
          <pc:grpChg chg="add">
            <ac:chgData name="Richard" userId="7523db6f-265c-4c93-8633-81a9965e64a2" providerId="ADAL" clId="{1B021B1E-D166-49A2-B87A-11C6475D28BA}" dt="2021-02-18T09:41:40.266" v="4"/>
            <ac:grpSpMkLst>
              <pc:docMk/>
              <pc:sldMasterMk cId="1844660548" sldId="2147483760"/>
              <pc:sldLayoutMk cId="2949187919" sldId="2147483834"/>
              <ac:grpSpMk id="35" creationId="{BC45B259-A0F7-49F5-B0EC-BCBDE8F1A60E}"/>
            </ac:grpSpMkLst>
          </pc:grpChg>
          <pc:picChg chg="add">
            <ac:chgData name="Richard" userId="7523db6f-265c-4c93-8633-81a9965e64a2" providerId="ADAL" clId="{1B021B1E-D166-49A2-B87A-11C6475D28BA}" dt="2021-02-18T09:41:40.266" v="4"/>
            <ac:picMkLst>
              <pc:docMk/>
              <pc:sldMasterMk cId="1844660548" sldId="2147483760"/>
              <pc:sldLayoutMk cId="2949187919" sldId="2147483834"/>
              <ac:picMk id="16" creationId="{398C8712-F8ED-41BA-936A-959A88134828}"/>
            </ac:picMkLst>
          </pc:picChg>
          <pc:picChg chg="add">
            <ac:chgData name="Richard" userId="7523db6f-265c-4c93-8633-81a9965e64a2" providerId="ADAL" clId="{1B021B1E-D166-49A2-B87A-11C6475D28BA}" dt="2021-02-18T09:41:40.266" v="4"/>
            <ac:picMkLst>
              <pc:docMk/>
              <pc:sldMasterMk cId="1844660548" sldId="2147483760"/>
              <pc:sldLayoutMk cId="2949187919" sldId="2147483834"/>
              <ac:picMk id="19" creationId="{5D2542CC-F6EC-426E-8E24-6AA726208621}"/>
            </ac:picMkLst>
          </pc:picChg>
          <pc:picChg chg="add">
            <ac:chgData name="Richard" userId="7523db6f-265c-4c93-8633-81a9965e64a2" providerId="ADAL" clId="{1B021B1E-D166-49A2-B87A-11C6475D28BA}" dt="2021-02-18T09:41:40.266" v="4"/>
            <ac:picMkLst>
              <pc:docMk/>
              <pc:sldMasterMk cId="1844660548" sldId="2147483760"/>
              <pc:sldLayoutMk cId="2949187919" sldId="2147483834"/>
              <ac:picMk id="25" creationId="{6EFEDF5C-51FC-4339-BA18-4432A0475F81}"/>
            </ac:picMkLst>
          </pc:picChg>
          <pc:picChg chg="add">
            <ac:chgData name="Richard" userId="7523db6f-265c-4c93-8633-81a9965e64a2" providerId="ADAL" clId="{1B021B1E-D166-49A2-B87A-11C6475D28BA}" dt="2021-02-18T09:41:40.266" v="4"/>
            <ac:picMkLst>
              <pc:docMk/>
              <pc:sldMasterMk cId="1844660548" sldId="2147483760"/>
              <pc:sldLayoutMk cId="2949187919" sldId="2147483834"/>
              <ac:picMk id="31" creationId="{7D22B6B3-9997-4393-A8F6-FDCD3A0A36F9}"/>
            </ac:picMkLst>
          </pc:picChg>
          <pc:picChg chg="add">
            <ac:chgData name="Richard" userId="7523db6f-265c-4c93-8633-81a9965e64a2" providerId="ADAL" clId="{1B021B1E-D166-49A2-B87A-11C6475D28BA}" dt="2021-02-18T09:41:40.266" v="4"/>
            <ac:picMkLst>
              <pc:docMk/>
              <pc:sldMasterMk cId="1844660548" sldId="2147483760"/>
              <pc:sldLayoutMk cId="2949187919" sldId="2147483834"/>
              <ac:picMk id="32" creationId="{52F90116-7365-4948-88D4-504FDC7B5B82}"/>
            </ac:picMkLst>
          </pc:picChg>
          <pc:picChg chg="add">
            <ac:chgData name="Richard" userId="7523db6f-265c-4c93-8633-81a9965e64a2" providerId="ADAL" clId="{1B021B1E-D166-49A2-B87A-11C6475D28BA}" dt="2021-02-18T09:41:40.266" v="4"/>
            <ac:picMkLst>
              <pc:docMk/>
              <pc:sldMasterMk cId="1844660548" sldId="2147483760"/>
              <pc:sldLayoutMk cId="2949187919" sldId="2147483834"/>
              <ac:picMk id="33" creationId="{09BE8C00-C401-4347-82A6-92E61830B00D}"/>
            </ac:picMkLst>
          </pc:picChg>
        </pc:sldLayoutChg>
        <pc:sldLayoutChg chg="addSp del">
          <pc:chgData name="Richard" userId="7523db6f-265c-4c93-8633-81a9965e64a2" providerId="ADAL" clId="{1B021B1E-D166-49A2-B87A-11C6475D28BA}" dt="2021-02-19T12:52:06.687" v="136" actId="2696"/>
          <pc:sldLayoutMkLst>
            <pc:docMk/>
            <pc:sldMasterMk cId="1844660548" sldId="2147483760"/>
            <pc:sldLayoutMk cId="930462921" sldId="2147483835"/>
          </pc:sldLayoutMkLst>
          <pc:spChg chg="add">
            <ac:chgData name="Richard" userId="7523db6f-265c-4c93-8633-81a9965e64a2" providerId="ADAL" clId="{1B021B1E-D166-49A2-B87A-11C6475D28BA}" dt="2021-02-18T09:41:40.266" v="4"/>
            <ac:spMkLst>
              <pc:docMk/>
              <pc:sldMasterMk cId="1844660548" sldId="2147483760"/>
              <pc:sldLayoutMk cId="930462921" sldId="2147483835"/>
              <ac:spMk id="17" creationId="{7647EB53-0844-42F2-B07D-B0EB97139AB0}"/>
            </ac:spMkLst>
          </pc:spChg>
          <pc:spChg chg="add">
            <ac:chgData name="Richard" userId="7523db6f-265c-4c93-8633-81a9965e64a2" providerId="ADAL" clId="{1B021B1E-D166-49A2-B87A-11C6475D28BA}" dt="2021-02-18T09:41:40.266" v="4"/>
            <ac:spMkLst>
              <pc:docMk/>
              <pc:sldMasterMk cId="1844660548" sldId="2147483760"/>
              <pc:sldLayoutMk cId="930462921" sldId="2147483835"/>
              <ac:spMk id="18" creationId="{F130DF76-A1D8-48C0-BC77-AD0B4672A4DE}"/>
            </ac:spMkLst>
          </pc:spChg>
          <pc:spChg chg="add">
            <ac:chgData name="Richard" userId="7523db6f-265c-4c93-8633-81a9965e64a2" providerId="ADAL" clId="{1B021B1E-D166-49A2-B87A-11C6475D28BA}" dt="2021-02-18T09:41:40.266" v="4"/>
            <ac:spMkLst>
              <pc:docMk/>
              <pc:sldMasterMk cId="1844660548" sldId="2147483760"/>
              <pc:sldLayoutMk cId="930462921" sldId="2147483835"/>
              <ac:spMk id="19" creationId="{2A5765BE-885F-4826-8476-90B2F304E2CC}"/>
            </ac:spMkLst>
          </pc:spChg>
          <pc:spChg chg="add">
            <ac:chgData name="Richard" userId="7523db6f-265c-4c93-8633-81a9965e64a2" providerId="ADAL" clId="{1B021B1E-D166-49A2-B87A-11C6475D28BA}" dt="2021-02-18T09:41:40.266" v="4"/>
            <ac:spMkLst>
              <pc:docMk/>
              <pc:sldMasterMk cId="1844660548" sldId="2147483760"/>
              <pc:sldLayoutMk cId="930462921" sldId="2147483835"/>
              <ac:spMk id="20" creationId="{7EE7DBF7-716C-4832-A16B-20C91C0F0457}"/>
            </ac:spMkLst>
          </pc:spChg>
          <pc:spChg chg="add">
            <ac:chgData name="Richard" userId="7523db6f-265c-4c93-8633-81a9965e64a2" providerId="ADAL" clId="{1B021B1E-D166-49A2-B87A-11C6475D28BA}" dt="2021-02-18T09:41:40.266" v="4"/>
            <ac:spMkLst>
              <pc:docMk/>
              <pc:sldMasterMk cId="1844660548" sldId="2147483760"/>
              <pc:sldLayoutMk cId="930462921" sldId="2147483835"/>
              <ac:spMk id="21" creationId="{976D3E9E-C5EB-4011-846A-4F2980293E0E}"/>
            </ac:spMkLst>
          </pc:spChg>
          <pc:picChg chg="add">
            <ac:chgData name="Richard" userId="7523db6f-265c-4c93-8633-81a9965e64a2" providerId="ADAL" clId="{1B021B1E-D166-49A2-B87A-11C6475D28BA}" dt="2021-02-18T09:41:40.266" v="4"/>
            <ac:picMkLst>
              <pc:docMk/>
              <pc:sldMasterMk cId="1844660548" sldId="2147483760"/>
              <pc:sldLayoutMk cId="930462921" sldId="2147483835"/>
              <ac:picMk id="22" creationId="{046E8CC8-51D4-4986-87CC-31BB2BA502CA}"/>
            </ac:picMkLst>
          </pc:picChg>
          <pc:picChg chg="add">
            <ac:chgData name="Richard" userId="7523db6f-265c-4c93-8633-81a9965e64a2" providerId="ADAL" clId="{1B021B1E-D166-49A2-B87A-11C6475D28BA}" dt="2021-02-18T09:41:40.266" v="4"/>
            <ac:picMkLst>
              <pc:docMk/>
              <pc:sldMasterMk cId="1844660548" sldId="2147483760"/>
              <pc:sldLayoutMk cId="930462921" sldId="2147483835"/>
              <ac:picMk id="23" creationId="{1BBD17CD-2F3C-425F-A8BA-5BA36A2BC078}"/>
            </ac:picMkLst>
          </pc:picChg>
          <pc:picChg chg="add">
            <ac:chgData name="Richard" userId="7523db6f-265c-4c93-8633-81a9965e64a2" providerId="ADAL" clId="{1B021B1E-D166-49A2-B87A-11C6475D28BA}" dt="2021-02-18T09:41:40.266" v="4"/>
            <ac:picMkLst>
              <pc:docMk/>
              <pc:sldMasterMk cId="1844660548" sldId="2147483760"/>
              <pc:sldLayoutMk cId="930462921" sldId="2147483835"/>
              <ac:picMk id="24" creationId="{AB61C072-BC1F-4CA0-97F9-2A705DB90196}"/>
            </ac:picMkLst>
          </pc:picChg>
          <pc:picChg chg="add">
            <ac:chgData name="Richard" userId="7523db6f-265c-4c93-8633-81a9965e64a2" providerId="ADAL" clId="{1B021B1E-D166-49A2-B87A-11C6475D28BA}" dt="2021-02-18T09:41:40.266" v="4"/>
            <ac:picMkLst>
              <pc:docMk/>
              <pc:sldMasterMk cId="1844660548" sldId="2147483760"/>
              <pc:sldLayoutMk cId="930462921" sldId="2147483835"/>
              <ac:picMk id="25" creationId="{3D77DB1A-54F1-4D5C-A83D-FEF6E52A2ED4}"/>
            </ac:picMkLst>
          </pc:picChg>
          <pc:picChg chg="add">
            <ac:chgData name="Richard" userId="7523db6f-265c-4c93-8633-81a9965e64a2" providerId="ADAL" clId="{1B021B1E-D166-49A2-B87A-11C6475D28BA}" dt="2021-02-18T09:41:40.266" v="4"/>
            <ac:picMkLst>
              <pc:docMk/>
              <pc:sldMasterMk cId="1844660548" sldId="2147483760"/>
              <pc:sldLayoutMk cId="930462921" sldId="2147483835"/>
              <ac:picMk id="26" creationId="{BA363CA2-13CB-4BD4-969E-D68B7199CE07}"/>
            </ac:picMkLst>
          </pc:picChg>
          <pc:picChg chg="add">
            <ac:chgData name="Richard" userId="7523db6f-265c-4c93-8633-81a9965e64a2" providerId="ADAL" clId="{1B021B1E-D166-49A2-B87A-11C6475D28BA}" dt="2021-02-18T09:41:40.266" v="4"/>
            <ac:picMkLst>
              <pc:docMk/>
              <pc:sldMasterMk cId="1844660548" sldId="2147483760"/>
              <pc:sldLayoutMk cId="930462921" sldId="2147483835"/>
              <ac:picMk id="27" creationId="{8D3D0EB4-1550-42BD-B967-77E343CD2C48}"/>
            </ac:picMkLst>
          </pc:picChg>
          <pc:picChg chg="add">
            <ac:chgData name="Richard" userId="7523db6f-265c-4c93-8633-81a9965e64a2" providerId="ADAL" clId="{1B021B1E-D166-49A2-B87A-11C6475D28BA}" dt="2021-02-18T09:41:40.266" v="4"/>
            <ac:picMkLst>
              <pc:docMk/>
              <pc:sldMasterMk cId="1844660548" sldId="2147483760"/>
              <pc:sldLayoutMk cId="930462921" sldId="2147483835"/>
              <ac:picMk id="32" creationId="{164C2E78-0873-4BED-9DE5-FC7923E75E57}"/>
            </ac:picMkLst>
          </pc:picChg>
        </pc:sldLayoutChg>
        <pc:sldLayoutChg chg="del">
          <pc:chgData name="Richard" userId="7523db6f-265c-4c93-8633-81a9965e64a2" providerId="ADAL" clId="{1B021B1E-D166-49A2-B87A-11C6475D28BA}" dt="2021-02-19T12:50:36.946" v="126" actId="2696"/>
          <pc:sldLayoutMkLst>
            <pc:docMk/>
            <pc:sldMasterMk cId="1844660548" sldId="2147483760"/>
            <pc:sldLayoutMk cId="3020493912" sldId="2147483838"/>
          </pc:sldLayoutMkLst>
        </pc:sldLayoutChg>
        <pc:sldLayoutChg chg="del">
          <pc:chgData name="Richard" userId="7523db6f-265c-4c93-8633-81a9965e64a2" providerId="ADAL" clId="{1B021B1E-D166-49A2-B87A-11C6475D28BA}" dt="2021-02-19T12:50:38.063" v="127" actId="2696"/>
          <pc:sldLayoutMkLst>
            <pc:docMk/>
            <pc:sldMasterMk cId="1844660548" sldId="2147483760"/>
            <pc:sldLayoutMk cId="965967663" sldId="2147483839"/>
          </pc:sldLayoutMkLst>
        </pc:sldLayoutChg>
        <pc:sldLayoutChg chg="del">
          <pc:chgData name="Richard" userId="7523db6f-265c-4c93-8633-81a9965e64a2" providerId="ADAL" clId="{1B021B1E-D166-49A2-B87A-11C6475D28BA}" dt="2021-02-19T12:51:23.109" v="130" actId="2696"/>
          <pc:sldLayoutMkLst>
            <pc:docMk/>
            <pc:sldMasterMk cId="1844660548" sldId="2147483760"/>
            <pc:sldLayoutMk cId="2321043433" sldId="2147483840"/>
          </pc:sldLayoutMkLst>
        </pc:sldLayoutChg>
      </pc:sldMasterChg>
    </pc:docChg>
  </pc:docChgLst>
  <pc:docChgLst>
    <pc:chgData name="Layla Gladwin" userId="d2cda302-3480-4564-8069-db6088fe12ed" providerId="ADAL" clId="{DB18662E-BBF1-4E79-B257-36DD5B9F2618}"/>
    <pc:docChg chg="undo custSel addSld delSld modSld modMainMaster modSection">
      <pc:chgData name="Layla Gladwin" userId="d2cda302-3480-4564-8069-db6088fe12ed" providerId="ADAL" clId="{DB18662E-BBF1-4E79-B257-36DD5B9F2618}" dt="2018-05-21T15:39:17.020" v="358" actId="1036"/>
      <pc:docMkLst>
        <pc:docMk/>
      </pc:docMkLst>
      <pc:sldChg chg="addSp delSp modSp">
        <pc:chgData name="Layla Gladwin" userId="d2cda302-3480-4564-8069-db6088fe12ed" providerId="ADAL" clId="{DB18662E-BBF1-4E79-B257-36DD5B9F2618}" dt="2018-05-21T15:38:45.393" v="346" actId="20577"/>
        <pc:sldMkLst>
          <pc:docMk/>
          <pc:sldMk cId="1888957566" sldId="258"/>
        </pc:sldMkLst>
        <pc:spChg chg="del">
          <ac:chgData name="Layla Gladwin" userId="d2cda302-3480-4564-8069-db6088fe12ed" providerId="ADAL" clId="{DB18662E-BBF1-4E79-B257-36DD5B9F2618}" dt="2018-05-21T15:26:19.726" v="96" actId="478"/>
          <ac:spMkLst>
            <pc:docMk/>
            <pc:sldMk cId="1888957566" sldId="258"/>
            <ac:spMk id="3" creationId="{00000000-0000-0000-0000-000000000000}"/>
          </ac:spMkLst>
        </pc:spChg>
        <pc:spChg chg="add del mod">
          <ac:chgData name="Layla Gladwin" userId="d2cda302-3480-4564-8069-db6088fe12ed" providerId="ADAL" clId="{DB18662E-BBF1-4E79-B257-36DD5B9F2618}" dt="2018-05-21T15:26:22.015" v="97" actId="478"/>
          <ac:spMkLst>
            <pc:docMk/>
            <pc:sldMk cId="1888957566" sldId="258"/>
            <ac:spMk id="4" creationId="{0311B17B-77CB-4427-8351-92601904B89B}"/>
          </ac:spMkLst>
        </pc:spChg>
        <pc:spChg chg="add mod">
          <ac:chgData name="Layla Gladwin" userId="d2cda302-3480-4564-8069-db6088fe12ed" providerId="ADAL" clId="{DB18662E-BBF1-4E79-B257-36DD5B9F2618}" dt="2018-05-21T15:38:45.393" v="346" actId="20577"/>
          <ac:spMkLst>
            <pc:docMk/>
            <pc:sldMk cId="1888957566" sldId="258"/>
            <ac:spMk id="5" creationId="{7BDCA2F6-0F9E-4078-AB7D-DA1B714B7ADC}"/>
          </ac:spMkLst>
        </pc:spChg>
        <pc:spChg chg="add mod">
          <ac:chgData name="Layla Gladwin" userId="d2cda302-3480-4564-8069-db6088fe12ed" providerId="ADAL" clId="{DB18662E-BBF1-4E79-B257-36DD5B9F2618}" dt="2018-05-21T15:38:41.240" v="344" actId="1076"/>
          <ac:spMkLst>
            <pc:docMk/>
            <pc:sldMk cId="1888957566" sldId="258"/>
            <ac:spMk id="6" creationId="{6AEC35C8-73C3-4393-B1B0-55B29256C1CF}"/>
          </ac:spMkLst>
        </pc:spChg>
        <pc:spChg chg="del">
          <ac:chgData name="Layla Gladwin" userId="d2cda302-3480-4564-8069-db6088fe12ed" providerId="ADAL" clId="{DB18662E-BBF1-4E79-B257-36DD5B9F2618}" dt="2018-05-21T15:26:24.314" v="98" actId="478"/>
          <ac:spMkLst>
            <pc:docMk/>
            <pc:sldMk cId="1888957566" sldId="258"/>
            <ac:spMk id="9" creationId="{00000000-0000-0000-0000-000000000000}"/>
          </ac:spMkLst>
        </pc:spChg>
        <pc:picChg chg="del">
          <ac:chgData name="Layla Gladwin" userId="d2cda302-3480-4564-8069-db6088fe12ed" providerId="ADAL" clId="{DB18662E-BBF1-4E79-B257-36DD5B9F2618}" dt="2018-05-21T15:26:24.314" v="98" actId="478"/>
          <ac:picMkLst>
            <pc:docMk/>
            <pc:sldMk cId="1888957566" sldId="258"/>
            <ac:picMk id="8" creationId="{00000000-0000-0000-0000-000000000000}"/>
          </ac:picMkLst>
        </pc:picChg>
      </pc:sldChg>
      <pc:sldChg chg="delSp modSp">
        <pc:chgData name="Layla Gladwin" userId="d2cda302-3480-4564-8069-db6088fe12ed" providerId="ADAL" clId="{DB18662E-BBF1-4E79-B257-36DD5B9F2618}" dt="2018-05-21T15:39:17.020" v="358" actId="1036"/>
        <pc:sldMkLst>
          <pc:docMk/>
          <pc:sldMk cId="3487468878" sldId="264"/>
        </pc:sldMkLst>
        <pc:spChg chg="mod">
          <ac:chgData name="Layla Gladwin" userId="d2cda302-3480-4564-8069-db6088fe12ed" providerId="ADAL" clId="{DB18662E-BBF1-4E79-B257-36DD5B9F2618}" dt="2018-05-21T15:39:17.020" v="358" actId="1036"/>
          <ac:spMkLst>
            <pc:docMk/>
            <pc:sldMk cId="3487468878" sldId="264"/>
            <ac:spMk id="5" creationId="{00000000-0000-0000-0000-000000000000}"/>
          </ac:spMkLst>
        </pc:spChg>
        <pc:spChg chg="mod">
          <ac:chgData name="Layla Gladwin" userId="d2cda302-3480-4564-8069-db6088fe12ed" providerId="ADAL" clId="{DB18662E-BBF1-4E79-B257-36DD5B9F2618}" dt="2018-05-21T15:39:17.020" v="358" actId="1036"/>
          <ac:spMkLst>
            <pc:docMk/>
            <pc:sldMk cId="3487468878" sldId="264"/>
            <ac:spMk id="8" creationId="{00000000-0000-0000-0000-000000000000}"/>
          </ac:spMkLst>
        </pc:spChg>
        <pc:picChg chg="del">
          <ac:chgData name="Layla Gladwin" userId="d2cda302-3480-4564-8069-db6088fe12ed" providerId="ADAL" clId="{DB18662E-BBF1-4E79-B257-36DD5B9F2618}" dt="2018-05-21T15:25:55.678" v="89" actId="478"/>
          <ac:picMkLst>
            <pc:docMk/>
            <pc:sldMk cId="3487468878" sldId="264"/>
            <ac:picMk id="7" creationId="{00000000-0000-0000-0000-000000000000}"/>
          </ac:picMkLst>
        </pc:picChg>
      </pc:sldChg>
      <pc:sldChg chg="addSp delSp modSp">
        <pc:chgData name="Layla Gladwin" userId="d2cda302-3480-4564-8069-db6088fe12ed" providerId="ADAL" clId="{DB18662E-BBF1-4E79-B257-36DD5B9F2618}" dt="2018-05-21T15:29:16.503" v="135" actId="1076"/>
        <pc:sldMkLst>
          <pc:docMk/>
          <pc:sldMk cId="973418347" sldId="284"/>
        </pc:sldMkLst>
        <pc:spChg chg="mod">
          <ac:chgData name="Layla Gladwin" userId="d2cda302-3480-4564-8069-db6088fe12ed" providerId="ADAL" clId="{DB18662E-BBF1-4E79-B257-36DD5B9F2618}" dt="2018-05-21T15:29:16.503" v="135" actId="1076"/>
          <ac:spMkLst>
            <pc:docMk/>
            <pc:sldMk cId="973418347" sldId="284"/>
            <ac:spMk id="2" creationId="{4A893690-947F-48B3-9AC8-23C0E7E60655}"/>
          </ac:spMkLst>
        </pc:spChg>
        <pc:spChg chg="mod">
          <ac:chgData name="Layla Gladwin" userId="d2cda302-3480-4564-8069-db6088fe12ed" providerId="ADAL" clId="{DB18662E-BBF1-4E79-B257-36DD5B9F2618}" dt="2018-05-21T15:29:16.503" v="135" actId="1076"/>
          <ac:spMkLst>
            <pc:docMk/>
            <pc:sldMk cId="973418347" sldId="284"/>
            <ac:spMk id="3" creationId="{74A5128B-140A-420A-97D1-0023C9F1DB0E}"/>
          </ac:spMkLst>
        </pc:spChg>
        <pc:spChg chg="add del mod">
          <ac:chgData name="Layla Gladwin" userId="d2cda302-3480-4564-8069-db6088fe12ed" providerId="ADAL" clId="{DB18662E-BBF1-4E79-B257-36DD5B9F2618}" dt="2018-05-21T15:28:57.069" v="129" actId="478"/>
          <ac:spMkLst>
            <pc:docMk/>
            <pc:sldMk cId="973418347" sldId="284"/>
            <ac:spMk id="8" creationId="{43126854-C681-4B37-BFEA-0C52248F0C4D}"/>
          </ac:spMkLst>
        </pc:spChg>
        <pc:spChg chg="add del mod">
          <ac:chgData name="Layla Gladwin" userId="d2cda302-3480-4564-8069-db6088fe12ed" providerId="ADAL" clId="{DB18662E-BBF1-4E79-B257-36DD5B9F2618}" dt="2018-05-21T15:29:08.073" v="134" actId="478"/>
          <ac:spMkLst>
            <pc:docMk/>
            <pc:sldMk cId="973418347" sldId="284"/>
            <ac:spMk id="9" creationId="{B834B414-C1C1-4B4D-B71A-DA781C83ED45}"/>
          </ac:spMkLst>
        </pc:spChg>
        <pc:picChg chg="del mod">
          <ac:chgData name="Layla Gladwin" userId="d2cda302-3480-4564-8069-db6088fe12ed" providerId="ADAL" clId="{DB18662E-BBF1-4E79-B257-36DD5B9F2618}" dt="2018-05-21T15:28:22.370" v="112" actId="1076"/>
          <ac:picMkLst>
            <pc:docMk/>
            <pc:sldMk cId="973418347" sldId="284"/>
            <ac:picMk id="4" creationId="{CED7779E-ED97-4F3E-A981-E3E3A5B89DA7}"/>
          </ac:picMkLst>
        </pc:picChg>
        <pc:picChg chg="add del">
          <ac:chgData name="Layla Gladwin" userId="d2cda302-3480-4564-8069-db6088fe12ed" providerId="ADAL" clId="{DB18662E-BBF1-4E79-B257-36DD5B9F2618}" dt="2018-05-21T15:28:26.408" v="116" actId="478"/>
          <ac:picMkLst>
            <pc:docMk/>
            <pc:sldMk cId="973418347" sldId="284"/>
            <ac:picMk id="5" creationId="{32D88C20-FD68-457A-B725-EBC69E7DEA71}"/>
          </ac:picMkLst>
        </pc:picChg>
        <pc:picChg chg="add del mod">
          <ac:chgData name="Layla Gladwin" userId="d2cda302-3480-4564-8069-db6088fe12ed" providerId="ADAL" clId="{DB18662E-BBF1-4E79-B257-36DD5B9F2618}" dt="2018-05-21T15:28:25.546" v="115" actId="1076"/>
          <ac:picMkLst>
            <pc:docMk/>
            <pc:sldMk cId="973418347" sldId="284"/>
            <ac:picMk id="6" creationId="{8017ABB6-F925-405F-9A51-B80828CC5B01}"/>
          </ac:picMkLst>
        </pc:picChg>
        <pc:picChg chg="add mod">
          <ac:chgData name="Layla Gladwin" userId="d2cda302-3480-4564-8069-db6088fe12ed" providerId="ADAL" clId="{DB18662E-BBF1-4E79-B257-36DD5B9F2618}" dt="2018-05-21T15:29:02.147" v="132" actId="1076"/>
          <ac:picMkLst>
            <pc:docMk/>
            <pc:sldMk cId="973418347" sldId="284"/>
            <ac:picMk id="7" creationId="{C363AD3F-7545-4805-B258-488882FE18E8}"/>
          </ac:picMkLst>
        </pc:picChg>
      </pc:sldChg>
      <pc:sldChg chg="addSp delSp modSp">
        <pc:chgData name="Layla Gladwin" userId="d2cda302-3480-4564-8069-db6088fe12ed" providerId="ADAL" clId="{DB18662E-BBF1-4E79-B257-36DD5B9F2618}" dt="2018-05-21T15:30:46.389" v="200" actId="1036"/>
        <pc:sldMkLst>
          <pc:docMk/>
          <pc:sldMk cId="306257606" sldId="285"/>
        </pc:sldMkLst>
        <pc:spChg chg="del">
          <ac:chgData name="Layla Gladwin" userId="d2cda302-3480-4564-8069-db6088fe12ed" providerId="ADAL" clId="{DB18662E-BBF1-4E79-B257-36DD5B9F2618}" dt="2018-05-21T15:29:37.619" v="138" actId="478"/>
          <ac:spMkLst>
            <pc:docMk/>
            <pc:sldMk cId="306257606" sldId="285"/>
            <ac:spMk id="2" creationId="{88157825-6DC2-433E-89D3-469A7B3247CC}"/>
          </ac:spMkLst>
        </pc:spChg>
        <pc:spChg chg="del mod">
          <ac:chgData name="Layla Gladwin" userId="d2cda302-3480-4564-8069-db6088fe12ed" providerId="ADAL" clId="{DB18662E-BBF1-4E79-B257-36DD5B9F2618}" dt="2018-05-21T15:30:08.431" v="155" actId="478"/>
          <ac:spMkLst>
            <pc:docMk/>
            <pc:sldMk cId="306257606" sldId="285"/>
            <ac:spMk id="3" creationId="{63C6C34F-9DC4-4D63-9DC4-42DE6F2153F8}"/>
          </ac:spMkLst>
        </pc:spChg>
        <pc:spChg chg="add del mod">
          <ac:chgData name="Layla Gladwin" userId="d2cda302-3480-4564-8069-db6088fe12ed" providerId="ADAL" clId="{DB18662E-BBF1-4E79-B257-36DD5B9F2618}" dt="2018-05-21T15:30:08.431" v="155" actId="478"/>
          <ac:spMkLst>
            <pc:docMk/>
            <pc:sldMk cId="306257606" sldId="285"/>
            <ac:spMk id="5" creationId="{1530BCB2-1788-46E8-A918-B8AFEA764412}"/>
          </ac:spMkLst>
        </pc:spChg>
        <pc:spChg chg="add del mod">
          <ac:chgData name="Layla Gladwin" userId="d2cda302-3480-4564-8069-db6088fe12ed" providerId="ADAL" clId="{DB18662E-BBF1-4E79-B257-36DD5B9F2618}" dt="2018-05-21T15:29:40.002" v="139" actId="478"/>
          <ac:spMkLst>
            <pc:docMk/>
            <pc:sldMk cId="306257606" sldId="285"/>
            <ac:spMk id="8" creationId="{F8A884A4-4291-4B31-8393-1BABC41D26F0}"/>
          </ac:spMkLst>
        </pc:spChg>
        <pc:spChg chg="add mod">
          <ac:chgData name="Layla Gladwin" userId="d2cda302-3480-4564-8069-db6088fe12ed" providerId="ADAL" clId="{DB18662E-BBF1-4E79-B257-36DD5B9F2618}" dt="2018-05-21T15:30:37.881" v="195" actId="255"/>
          <ac:spMkLst>
            <pc:docMk/>
            <pc:sldMk cId="306257606" sldId="285"/>
            <ac:spMk id="9" creationId="{C629C7FA-879A-459A-B7BF-E4D140A8DFE3}"/>
          </ac:spMkLst>
        </pc:spChg>
        <pc:spChg chg="add">
          <ac:chgData name="Layla Gladwin" userId="d2cda302-3480-4564-8069-db6088fe12ed" providerId="ADAL" clId="{DB18662E-BBF1-4E79-B257-36DD5B9F2618}" dt="2018-05-21T15:30:08.682" v="156" actId="1036"/>
          <ac:spMkLst>
            <pc:docMk/>
            <pc:sldMk cId="306257606" sldId="285"/>
            <ac:spMk id="10" creationId="{33C4A9CB-1D45-4D89-AD96-1BBCC0D0A872}"/>
          </ac:spMkLst>
        </pc:spChg>
        <pc:picChg chg="del mod">
          <ac:chgData name="Layla Gladwin" userId="d2cda302-3480-4564-8069-db6088fe12ed" providerId="ADAL" clId="{DB18662E-BBF1-4E79-B257-36DD5B9F2618}" dt="2018-05-21T15:30:45.256" v="198" actId="1036"/>
          <ac:picMkLst>
            <pc:docMk/>
            <pc:sldMk cId="306257606" sldId="285"/>
            <ac:picMk id="4" creationId="{94D2FDF1-9D12-46E2-B566-CA25C956A753}"/>
          </ac:picMkLst>
        </pc:picChg>
        <pc:picChg chg="add del">
          <ac:chgData name="Layla Gladwin" userId="d2cda302-3480-4564-8069-db6088fe12ed" providerId="ADAL" clId="{DB18662E-BBF1-4E79-B257-36DD5B9F2618}" dt="2018-05-21T15:30:46.128" v="199" actId="478"/>
          <ac:picMkLst>
            <pc:docMk/>
            <pc:sldMk cId="306257606" sldId="285"/>
            <ac:picMk id="6" creationId="{CCA9B922-80D0-4B5E-8188-DB68B556BB5A}"/>
          </ac:picMkLst>
        </pc:picChg>
        <pc:picChg chg="add">
          <ac:chgData name="Layla Gladwin" userId="d2cda302-3480-4564-8069-db6088fe12ed" providerId="ADAL" clId="{DB18662E-BBF1-4E79-B257-36DD5B9F2618}" dt="2018-05-21T15:30:46.389" v="200" actId="1036"/>
          <ac:picMkLst>
            <pc:docMk/>
            <pc:sldMk cId="306257606" sldId="285"/>
            <ac:picMk id="11" creationId="{FC5D84A0-9A69-4BE3-A93F-5C091F5CF917}"/>
          </ac:picMkLst>
        </pc:picChg>
      </pc:sldChg>
      <pc:sldChg chg="delSp">
        <pc:chgData name="Layla Gladwin" userId="d2cda302-3480-4564-8069-db6088fe12ed" providerId="ADAL" clId="{DB18662E-BBF1-4E79-B257-36DD5B9F2618}" dt="2018-05-21T15:31:52.806" v="204" actId="1036"/>
        <pc:sldMkLst>
          <pc:docMk/>
          <pc:sldMk cId="428652831" sldId="287"/>
        </pc:sldMkLst>
        <pc:spChg chg="del">
          <ac:chgData name="Layla Gladwin" userId="d2cda302-3480-4564-8069-db6088fe12ed" providerId="ADAL" clId="{DB18662E-BBF1-4E79-B257-36DD5B9F2618}" dt="2018-05-21T15:31:52.806" v="204" actId="1036"/>
          <ac:spMkLst>
            <pc:docMk/>
            <pc:sldMk cId="428652831" sldId="287"/>
            <ac:spMk id="6" creationId="{8B151686-0F6C-4AAF-B127-66A18A001D03}"/>
          </ac:spMkLst>
        </pc:spChg>
        <pc:picChg chg="del">
          <ac:chgData name="Layla Gladwin" userId="d2cda302-3480-4564-8069-db6088fe12ed" providerId="ADAL" clId="{DB18662E-BBF1-4E79-B257-36DD5B9F2618}" dt="2018-05-21T15:31:51.156" v="203" actId="478"/>
          <ac:picMkLst>
            <pc:docMk/>
            <pc:sldMk cId="428652831" sldId="287"/>
            <ac:picMk id="5" creationId="{1CB7A6B7-2219-4A53-9A9C-C06267F76DBF}"/>
          </ac:picMkLst>
        </pc:picChg>
      </pc:sldChg>
      <pc:sldChg chg="addSp delSp modSp">
        <pc:chgData name="Layla Gladwin" userId="d2cda302-3480-4564-8069-db6088fe12ed" providerId="ADAL" clId="{DB18662E-BBF1-4E79-B257-36DD5B9F2618}" dt="2018-05-21T15:30:30.144" v="193" actId="255"/>
        <pc:sldMkLst>
          <pc:docMk/>
          <pc:sldMk cId="931322497" sldId="325"/>
        </pc:sldMkLst>
        <pc:spChg chg="mod">
          <ac:chgData name="Layla Gladwin" userId="d2cda302-3480-4564-8069-db6088fe12ed" providerId="ADAL" clId="{DB18662E-BBF1-4E79-B257-36DD5B9F2618}" dt="2018-05-21T15:30:30.144" v="193" actId="255"/>
          <ac:spMkLst>
            <pc:docMk/>
            <pc:sldMk cId="931322497" sldId="325"/>
            <ac:spMk id="2" creationId="{49CED325-A0B9-409B-9872-9BD45BF1A7B3}"/>
          </ac:spMkLst>
        </pc:spChg>
        <pc:spChg chg="del">
          <ac:chgData name="Layla Gladwin" userId="d2cda302-3480-4564-8069-db6088fe12ed" providerId="ADAL" clId="{DB18662E-BBF1-4E79-B257-36DD5B9F2618}" dt="2018-05-21T15:27:55.011" v="104" actId="255"/>
          <ac:spMkLst>
            <pc:docMk/>
            <pc:sldMk cId="931322497" sldId="325"/>
            <ac:spMk id="3" creationId="{87FF3565-7930-4936-8B9A-8D132E69A5DB}"/>
          </ac:spMkLst>
        </pc:spChg>
        <pc:spChg chg="add mod">
          <ac:chgData name="Layla Gladwin" userId="d2cda302-3480-4564-8069-db6088fe12ed" providerId="ADAL" clId="{DB18662E-BBF1-4E79-B257-36DD5B9F2618}" dt="2018-05-21T15:29:23.428" v="136" actId="1076"/>
          <ac:spMkLst>
            <pc:docMk/>
            <pc:sldMk cId="931322497" sldId="325"/>
            <ac:spMk id="4" creationId="{40876A35-0614-4F8F-8141-35208DA20A9A}"/>
          </ac:spMkLst>
        </pc:spChg>
        <pc:spChg chg="add del mod">
          <ac:chgData name="Layla Gladwin" userId="d2cda302-3480-4564-8069-db6088fe12ed" providerId="ADAL" clId="{DB18662E-BBF1-4E79-B257-36DD5B9F2618}" dt="2018-05-21T15:28:08.085" v="107" actId="478"/>
          <ac:spMkLst>
            <pc:docMk/>
            <pc:sldMk cId="931322497" sldId="325"/>
            <ac:spMk id="5" creationId="{881CAF5F-2442-4257-BAFA-FAFDC97AFB34}"/>
          </ac:spMkLst>
        </pc:spChg>
        <pc:spChg chg="add del">
          <ac:chgData name="Layla Gladwin" userId="d2cda302-3480-4564-8069-db6088fe12ed" providerId="ADAL" clId="{DB18662E-BBF1-4E79-B257-36DD5B9F2618}" dt="2018-05-21T15:28:44.981" v="124" actId="478"/>
          <ac:spMkLst>
            <pc:docMk/>
            <pc:sldMk cId="931322497" sldId="325"/>
            <ac:spMk id="8" creationId="{06F2356A-9F8C-4085-97EA-86DDAB89C87A}"/>
          </ac:spMkLst>
        </pc:spChg>
        <pc:picChg chg="mod">
          <ac:chgData name="Layla Gladwin" userId="d2cda302-3480-4564-8069-db6088fe12ed" providerId="ADAL" clId="{DB18662E-BBF1-4E79-B257-36DD5B9F2618}" dt="2018-05-21T15:28:01.410" v="105" actId="1076"/>
          <ac:picMkLst>
            <pc:docMk/>
            <pc:sldMk cId="931322497" sldId="325"/>
            <ac:picMk id="7" creationId="{9EE850D2-5368-4656-9693-39C6E8918C2B}"/>
          </ac:picMkLst>
        </pc:picChg>
      </pc:sldChg>
      <pc:sldChg chg="addSp modSp add">
        <pc:chgData name="Layla Gladwin" userId="d2cda302-3480-4564-8069-db6088fe12ed" providerId="ADAL" clId="{DB18662E-BBF1-4E79-B257-36DD5B9F2618}" dt="2018-05-21T15:38:19.021" v="340" actId="2711"/>
        <pc:sldMkLst>
          <pc:docMk/>
          <pc:sldMk cId="779053685" sldId="332"/>
        </pc:sldMkLst>
        <pc:spChg chg="add">
          <ac:chgData name="Layla Gladwin" userId="d2cda302-3480-4564-8069-db6088fe12ed" providerId="ADAL" clId="{DB18662E-BBF1-4E79-B257-36DD5B9F2618}" dt="2018-05-21T15:37:28.331" v="315" actId="2711"/>
          <ac:spMkLst>
            <pc:docMk/>
            <pc:sldMk cId="779053685" sldId="332"/>
            <ac:spMk id="4" creationId="{53FCF306-BFBF-4A1D-A898-1DA00E69933B}"/>
          </ac:spMkLst>
        </pc:spChg>
        <pc:spChg chg="mod">
          <ac:chgData name="Layla Gladwin" userId="d2cda302-3480-4564-8069-db6088fe12ed" providerId="ADAL" clId="{DB18662E-BBF1-4E79-B257-36DD5B9F2618}" dt="2018-05-21T15:38:19.021" v="340" actId="2711"/>
          <ac:spMkLst>
            <pc:docMk/>
            <pc:sldMk cId="779053685" sldId="332"/>
            <ac:spMk id="5" creationId="{00000000-0000-0000-0000-000000000000}"/>
          </ac:spMkLst>
        </pc:spChg>
        <pc:spChg chg="add">
          <ac:chgData name="Layla Gladwin" userId="d2cda302-3480-4564-8069-db6088fe12ed" providerId="ADAL" clId="{DB18662E-BBF1-4E79-B257-36DD5B9F2618}" dt="2018-05-21T15:37:28.331" v="315" actId="2711"/>
          <ac:spMkLst>
            <pc:docMk/>
            <pc:sldMk cId="779053685" sldId="332"/>
            <ac:spMk id="6" creationId="{4C5D9203-69A7-4B57-A38D-93A7A4C90C65}"/>
          </ac:spMkLst>
        </pc:spChg>
        <pc:spChg chg="add">
          <ac:chgData name="Layla Gladwin" userId="d2cda302-3480-4564-8069-db6088fe12ed" providerId="ADAL" clId="{DB18662E-BBF1-4E79-B257-36DD5B9F2618}" dt="2018-05-21T15:37:28.331" v="315" actId="2711"/>
          <ac:spMkLst>
            <pc:docMk/>
            <pc:sldMk cId="779053685" sldId="332"/>
            <ac:spMk id="7" creationId="{BA877608-D05D-41E1-9A19-48FACADC5170}"/>
          </ac:spMkLst>
        </pc:spChg>
        <pc:spChg chg="mod">
          <ac:chgData name="Layla Gladwin" userId="d2cda302-3480-4564-8069-db6088fe12ed" providerId="ADAL" clId="{DB18662E-BBF1-4E79-B257-36DD5B9F2618}" dt="2018-05-21T15:37:58.002" v="337" actId="1076"/>
          <ac:spMkLst>
            <pc:docMk/>
            <pc:sldMk cId="779053685" sldId="332"/>
            <ac:spMk id="8" creationId="{00000000-0000-0000-0000-000000000000}"/>
          </ac:spMkLst>
        </pc:spChg>
      </pc:sldChg>
      <pc:sldMasterChg chg="addSldLayout delSldLayout modSldLayout">
        <pc:chgData name="Layla Gladwin" userId="d2cda302-3480-4564-8069-db6088fe12ed" providerId="ADAL" clId="{DB18662E-BBF1-4E79-B257-36DD5B9F2618}" dt="2018-05-21T15:38:05.550" v="339" actId="2696"/>
        <pc:sldMasterMkLst>
          <pc:docMk/>
          <pc:sldMasterMk cId="3670511350" sldId="2147483648"/>
        </pc:sldMasterMkLst>
        <pc:sldLayoutChg chg="addSp delSp">
          <pc:chgData name="Layla Gladwin" userId="d2cda302-3480-4564-8069-db6088fe12ed" providerId="ADAL" clId="{DB18662E-BBF1-4E79-B257-36DD5B9F2618}" dt="2018-05-21T15:20:52.373" v="34" actId="2696"/>
          <pc:sldLayoutMkLst>
            <pc:docMk/>
            <pc:sldMasterMk cId="3670511350" sldId="2147483648"/>
            <pc:sldLayoutMk cId="1767813276" sldId="2147483674"/>
          </pc:sldLayoutMkLst>
          <pc:spChg chg="add">
            <ac:chgData name="Layla Gladwin" userId="d2cda302-3480-4564-8069-db6088fe12ed" providerId="ADAL" clId="{DB18662E-BBF1-4E79-B257-36DD5B9F2618}" dt="2018-05-21T15:20:52.373" v="34" actId="2696"/>
            <ac:spMkLst>
              <pc:docMk/>
              <pc:sldMasterMk cId="3670511350" sldId="2147483648"/>
              <pc:sldLayoutMk cId="1767813276" sldId="2147483674"/>
              <ac:spMk id="9" creationId="{01662CDD-DC04-4722-92D9-91E4DA6DFBB8}"/>
            </ac:spMkLst>
          </pc:spChg>
          <pc:spChg chg="del">
            <ac:chgData name="Layla Gladwin" userId="d2cda302-3480-4564-8069-db6088fe12ed" providerId="ADAL" clId="{DB18662E-BBF1-4E79-B257-36DD5B9F2618}" dt="2018-05-21T15:20:52.089" v="33" actId="478"/>
            <ac:spMkLst>
              <pc:docMk/>
              <pc:sldMasterMk cId="3670511350" sldId="2147483648"/>
              <pc:sldLayoutMk cId="1767813276" sldId="2147483674"/>
              <ac:spMk id="10" creationId="{00000000-0000-0000-0000-000000000000}"/>
            </ac:spMkLst>
          </pc:spChg>
          <pc:picChg chg="add">
            <ac:chgData name="Layla Gladwin" userId="d2cda302-3480-4564-8069-db6088fe12ed" providerId="ADAL" clId="{DB18662E-BBF1-4E79-B257-36DD5B9F2618}" dt="2018-05-21T15:20:52.373" v="34" actId="2696"/>
            <ac:picMkLst>
              <pc:docMk/>
              <pc:sldMasterMk cId="3670511350" sldId="2147483648"/>
              <pc:sldLayoutMk cId="1767813276" sldId="2147483674"/>
              <ac:picMk id="12" creationId="{BA7C3EF4-AF94-47BE-814A-4A406CDF2536}"/>
            </ac:picMkLst>
          </pc:picChg>
          <pc:picChg chg="del">
            <ac:chgData name="Layla Gladwin" userId="d2cda302-3480-4564-8069-db6088fe12ed" providerId="ADAL" clId="{DB18662E-BBF1-4E79-B257-36DD5B9F2618}" dt="2018-05-21T15:20:52.089" v="33" actId="478"/>
            <ac:picMkLst>
              <pc:docMk/>
              <pc:sldMasterMk cId="3670511350" sldId="2147483648"/>
              <pc:sldLayoutMk cId="1767813276" sldId="2147483674"/>
              <ac:picMk id="13" creationId="{00000000-0000-0000-0000-000000000000}"/>
            </ac:picMkLst>
          </pc:picChg>
          <pc:picChg chg="add">
            <ac:chgData name="Layla Gladwin" userId="d2cda302-3480-4564-8069-db6088fe12ed" providerId="ADAL" clId="{DB18662E-BBF1-4E79-B257-36DD5B9F2618}" dt="2018-05-21T15:20:52.373" v="34" actId="2696"/>
            <ac:picMkLst>
              <pc:docMk/>
              <pc:sldMasterMk cId="3670511350" sldId="2147483648"/>
              <pc:sldLayoutMk cId="1767813276" sldId="2147483674"/>
              <ac:picMk id="15" creationId="{C456B819-C783-4564-A54A-B01823E73D41}"/>
            </ac:picMkLst>
          </pc:picChg>
          <pc:picChg chg="del">
            <ac:chgData name="Layla Gladwin" userId="d2cda302-3480-4564-8069-db6088fe12ed" providerId="ADAL" clId="{DB18662E-BBF1-4E79-B257-36DD5B9F2618}" dt="2018-05-21T15:20:52.089" v="33" actId="478"/>
            <ac:picMkLst>
              <pc:docMk/>
              <pc:sldMasterMk cId="3670511350" sldId="2147483648"/>
              <pc:sldLayoutMk cId="1767813276" sldId="2147483674"/>
              <ac:picMk id="16" creationId="{00000000-0000-0000-0000-000000000000}"/>
            </ac:picMkLst>
          </pc:picChg>
        </pc:sldLayoutChg>
        <pc:sldLayoutChg chg="addSp delSp">
          <pc:chgData name="Layla Gladwin" userId="d2cda302-3480-4564-8069-db6088fe12ed" providerId="ADAL" clId="{DB18662E-BBF1-4E79-B257-36DD5B9F2618}" dt="2018-05-21T15:21:04.127" v="36" actId="2696"/>
          <pc:sldLayoutMkLst>
            <pc:docMk/>
            <pc:sldMasterMk cId="3670511350" sldId="2147483648"/>
            <pc:sldLayoutMk cId="3707639825" sldId="2147483675"/>
          </pc:sldLayoutMkLst>
          <pc:spChg chg="add">
            <ac:chgData name="Layla Gladwin" userId="d2cda302-3480-4564-8069-db6088fe12ed" providerId="ADAL" clId="{DB18662E-BBF1-4E79-B257-36DD5B9F2618}" dt="2018-05-21T15:21:04.127" v="36" actId="2696"/>
            <ac:spMkLst>
              <pc:docMk/>
              <pc:sldMasterMk cId="3670511350" sldId="2147483648"/>
              <pc:sldLayoutMk cId="3707639825" sldId="2147483675"/>
              <ac:spMk id="9" creationId="{C07A8AF5-41AA-4570-9761-9E100D094489}"/>
            </ac:spMkLst>
          </pc:spChg>
          <pc:spChg chg="del">
            <ac:chgData name="Layla Gladwin" userId="d2cda302-3480-4564-8069-db6088fe12ed" providerId="ADAL" clId="{DB18662E-BBF1-4E79-B257-36DD5B9F2618}" dt="2018-05-21T15:21:03.805" v="35" actId="478"/>
            <ac:spMkLst>
              <pc:docMk/>
              <pc:sldMasterMk cId="3670511350" sldId="2147483648"/>
              <pc:sldLayoutMk cId="3707639825" sldId="2147483675"/>
              <ac:spMk id="10" creationId="{00000000-0000-0000-0000-000000000000}"/>
            </ac:spMkLst>
          </pc:spChg>
          <pc:picChg chg="add">
            <ac:chgData name="Layla Gladwin" userId="d2cda302-3480-4564-8069-db6088fe12ed" providerId="ADAL" clId="{DB18662E-BBF1-4E79-B257-36DD5B9F2618}" dt="2018-05-21T15:21:04.127" v="36" actId="2696"/>
            <ac:picMkLst>
              <pc:docMk/>
              <pc:sldMasterMk cId="3670511350" sldId="2147483648"/>
              <pc:sldLayoutMk cId="3707639825" sldId="2147483675"/>
              <ac:picMk id="11" creationId="{33017EA6-E62A-4429-8236-2677F2B1255C}"/>
            </ac:picMkLst>
          </pc:picChg>
          <pc:picChg chg="del">
            <ac:chgData name="Layla Gladwin" userId="d2cda302-3480-4564-8069-db6088fe12ed" providerId="ADAL" clId="{DB18662E-BBF1-4E79-B257-36DD5B9F2618}" dt="2018-05-21T15:21:03.805" v="35" actId="478"/>
            <ac:picMkLst>
              <pc:docMk/>
              <pc:sldMasterMk cId="3670511350" sldId="2147483648"/>
              <pc:sldLayoutMk cId="3707639825" sldId="2147483675"/>
              <ac:picMk id="13" creationId="{68B0D491-DC31-47F0-91FF-851D96F476AB}"/>
            </ac:picMkLst>
          </pc:picChg>
          <pc:picChg chg="add">
            <ac:chgData name="Layla Gladwin" userId="d2cda302-3480-4564-8069-db6088fe12ed" providerId="ADAL" clId="{DB18662E-BBF1-4E79-B257-36DD5B9F2618}" dt="2018-05-21T15:21:04.127" v="36" actId="2696"/>
            <ac:picMkLst>
              <pc:docMk/>
              <pc:sldMasterMk cId="3670511350" sldId="2147483648"/>
              <pc:sldLayoutMk cId="3707639825" sldId="2147483675"/>
              <ac:picMk id="15" creationId="{877FB6FD-DC9E-496D-BF7A-83034FDA23B7}"/>
            </ac:picMkLst>
          </pc:picChg>
          <pc:picChg chg="del">
            <ac:chgData name="Layla Gladwin" userId="d2cda302-3480-4564-8069-db6088fe12ed" providerId="ADAL" clId="{DB18662E-BBF1-4E79-B257-36DD5B9F2618}" dt="2018-05-21T15:21:03.805" v="35" actId="478"/>
            <ac:picMkLst>
              <pc:docMk/>
              <pc:sldMasterMk cId="3670511350" sldId="2147483648"/>
              <pc:sldLayoutMk cId="3707639825" sldId="2147483675"/>
              <ac:picMk id="16" creationId="{00000000-0000-0000-0000-000000000000}"/>
            </ac:picMkLst>
          </pc:picChg>
        </pc:sldLayoutChg>
        <pc:sldLayoutChg chg="addSp delSp">
          <pc:chgData name="Layla Gladwin" userId="d2cda302-3480-4564-8069-db6088fe12ed" providerId="ADAL" clId="{DB18662E-BBF1-4E79-B257-36DD5B9F2618}" dt="2018-05-21T15:21:13.868" v="38" actId="2696"/>
          <pc:sldLayoutMkLst>
            <pc:docMk/>
            <pc:sldMasterMk cId="3670511350" sldId="2147483648"/>
            <pc:sldLayoutMk cId="636051232" sldId="2147483676"/>
          </pc:sldLayoutMkLst>
          <pc:spChg chg="add">
            <ac:chgData name="Layla Gladwin" userId="d2cda302-3480-4564-8069-db6088fe12ed" providerId="ADAL" clId="{DB18662E-BBF1-4E79-B257-36DD5B9F2618}" dt="2018-05-21T15:21:13.868" v="38" actId="2696"/>
            <ac:spMkLst>
              <pc:docMk/>
              <pc:sldMasterMk cId="3670511350" sldId="2147483648"/>
              <pc:sldLayoutMk cId="636051232" sldId="2147483676"/>
              <ac:spMk id="9" creationId="{791B3D73-4190-40DB-8B2B-D5A0EF392226}"/>
            </ac:spMkLst>
          </pc:spChg>
          <pc:spChg chg="add">
            <ac:chgData name="Layla Gladwin" userId="d2cda302-3480-4564-8069-db6088fe12ed" providerId="ADAL" clId="{DB18662E-BBF1-4E79-B257-36DD5B9F2618}" dt="2018-05-21T15:21:13.868" v="38" actId="2696"/>
            <ac:spMkLst>
              <pc:docMk/>
              <pc:sldMasterMk cId="3670511350" sldId="2147483648"/>
              <pc:sldLayoutMk cId="636051232" sldId="2147483676"/>
              <ac:spMk id="10" creationId="{FA576828-C335-4776-862E-AA937A8C985F}"/>
            </ac:spMkLst>
          </pc:spChg>
          <pc:spChg chg="del">
            <ac:chgData name="Layla Gladwin" userId="d2cda302-3480-4564-8069-db6088fe12ed" providerId="ADAL" clId="{DB18662E-BBF1-4E79-B257-36DD5B9F2618}" dt="2018-05-21T15:21:13.460" v="37" actId="478"/>
            <ac:spMkLst>
              <pc:docMk/>
              <pc:sldMasterMk cId="3670511350" sldId="2147483648"/>
              <pc:sldLayoutMk cId="636051232" sldId="2147483676"/>
              <ac:spMk id="11" creationId="{00000000-0000-0000-0000-000000000000}"/>
            </ac:spMkLst>
          </pc:spChg>
          <pc:spChg chg="del">
            <ac:chgData name="Layla Gladwin" userId="d2cda302-3480-4564-8069-db6088fe12ed" providerId="ADAL" clId="{DB18662E-BBF1-4E79-B257-36DD5B9F2618}" dt="2018-05-21T15:21:13.460" v="37" actId="478"/>
            <ac:spMkLst>
              <pc:docMk/>
              <pc:sldMasterMk cId="3670511350" sldId="2147483648"/>
              <pc:sldLayoutMk cId="636051232" sldId="2147483676"/>
              <ac:spMk id="12" creationId="{00000000-0000-0000-0000-000000000000}"/>
            </ac:spMkLst>
          </pc:spChg>
          <pc:picChg chg="del">
            <ac:chgData name="Layla Gladwin" userId="d2cda302-3480-4564-8069-db6088fe12ed" providerId="ADAL" clId="{DB18662E-BBF1-4E79-B257-36DD5B9F2618}" dt="2018-05-21T15:21:13.460" v="37" actId="478"/>
            <ac:picMkLst>
              <pc:docMk/>
              <pc:sldMasterMk cId="3670511350" sldId="2147483648"/>
              <pc:sldLayoutMk cId="636051232" sldId="2147483676"/>
              <ac:picMk id="13" creationId="{E234356B-94A7-4A67-B917-319D238C8832}"/>
            </ac:picMkLst>
          </pc:picChg>
          <pc:picChg chg="add">
            <ac:chgData name="Layla Gladwin" userId="d2cda302-3480-4564-8069-db6088fe12ed" providerId="ADAL" clId="{DB18662E-BBF1-4E79-B257-36DD5B9F2618}" dt="2018-05-21T15:21:13.868" v="38" actId="2696"/>
            <ac:picMkLst>
              <pc:docMk/>
              <pc:sldMasterMk cId="3670511350" sldId="2147483648"/>
              <pc:sldLayoutMk cId="636051232" sldId="2147483676"/>
              <ac:picMk id="15" creationId="{D0AC3A65-C485-437C-95DE-2A72FC2C71A8}"/>
            </ac:picMkLst>
          </pc:picChg>
          <pc:picChg chg="del">
            <ac:chgData name="Layla Gladwin" userId="d2cda302-3480-4564-8069-db6088fe12ed" providerId="ADAL" clId="{DB18662E-BBF1-4E79-B257-36DD5B9F2618}" dt="2018-05-21T15:21:13.460" v="37" actId="478"/>
            <ac:picMkLst>
              <pc:docMk/>
              <pc:sldMasterMk cId="3670511350" sldId="2147483648"/>
              <pc:sldLayoutMk cId="636051232" sldId="2147483676"/>
              <ac:picMk id="16" creationId="{00000000-0000-0000-0000-000000000000}"/>
            </ac:picMkLst>
          </pc:picChg>
          <pc:picChg chg="add">
            <ac:chgData name="Layla Gladwin" userId="d2cda302-3480-4564-8069-db6088fe12ed" providerId="ADAL" clId="{DB18662E-BBF1-4E79-B257-36DD5B9F2618}" dt="2018-05-21T15:21:13.868" v="38" actId="2696"/>
            <ac:picMkLst>
              <pc:docMk/>
              <pc:sldMasterMk cId="3670511350" sldId="2147483648"/>
              <pc:sldLayoutMk cId="636051232" sldId="2147483676"/>
              <ac:picMk id="17" creationId="{4E026707-7BFB-40C0-A003-B8A185124372}"/>
            </ac:picMkLst>
          </pc:picChg>
        </pc:sldLayoutChg>
        <pc:sldLayoutChg chg="addSp delSp">
          <pc:chgData name="Layla Gladwin" userId="d2cda302-3480-4564-8069-db6088fe12ed" providerId="ADAL" clId="{DB18662E-BBF1-4E79-B257-36DD5B9F2618}" dt="2018-05-21T15:21:34.631" v="42" actId="2696"/>
          <pc:sldLayoutMkLst>
            <pc:docMk/>
            <pc:sldMasterMk cId="3670511350" sldId="2147483648"/>
            <pc:sldLayoutMk cId="1507480652" sldId="2147483677"/>
          </pc:sldLayoutMkLst>
          <pc:spChg chg="add">
            <ac:chgData name="Layla Gladwin" userId="d2cda302-3480-4564-8069-db6088fe12ed" providerId="ADAL" clId="{DB18662E-BBF1-4E79-B257-36DD5B9F2618}" dt="2018-05-21T15:21:34.631" v="42" actId="2696"/>
            <ac:spMkLst>
              <pc:docMk/>
              <pc:sldMasterMk cId="3670511350" sldId="2147483648"/>
              <pc:sldLayoutMk cId="1507480652" sldId="2147483677"/>
              <ac:spMk id="9" creationId="{5E6D123A-7176-4900-9D2A-3A77D3545512}"/>
            </ac:spMkLst>
          </pc:spChg>
          <pc:spChg chg="del">
            <ac:chgData name="Layla Gladwin" userId="d2cda302-3480-4564-8069-db6088fe12ed" providerId="ADAL" clId="{DB18662E-BBF1-4E79-B257-36DD5B9F2618}" dt="2018-05-21T15:21:34.450" v="41" actId="478"/>
            <ac:spMkLst>
              <pc:docMk/>
              <pc:sldMasterMk cId="3670511350" sldId="2147483648"/>
              <pc:sldLayoutMk cId="1507480652" sldId="2147483677"/>
              <ac:spMk id="10" creationId="{00000000-0000-0000-0000-000000000000}"/>
            </ac:spMkLst>
          </pc:spChg>
          <pc:picChg chg="add">
            <ac:chgData name="Layla Gladwin" userId="d2cda302-3480-4564-8069-db6088fe12ed" providerId="ADAL" clId="{DB18662E-BBF1-4E79-B257-36DD5B9F2618}" dt="2018-05-21T15:21:34.631" v="42" actId="2696"/>
            <ac:picMkLst>
              <pc:docMk/>
              <pc:sldMasterMk cId="3670511350" sldId="2147483648"/>
              <pc:sldLayoutMk cId="1507480652" sldId="2147483677"/>
              <ac:picMk id="12" creationId="{17C74DD0-45B1-4AED-AEC8-000E9A7A3185}"/>
            </ac:picMkLst>
          </pc:picChg>
          <pc:picChg chg="del">
            <ac:chgData name="Layla Gladwin" userId="d2cda302-3480-4564-8069-db6088fe12ed" providerId="ADAL" clId="{DB18662E-BBF1-4E79-B257-36DD5B9F2618}" dt="2018-05-21T15:21:34.450" v="41" actId="478"/>
            <ac:picMkLst>
              <pc:docMk/>
              <pc:sldMasterMk cId="3670511350" sldId="2147483648"/>
              <pc:sldLayoutMk cId="1507480652" sldId="2147483677"/>
              <ac:picMk id="16" creationId="{00000000-0000-0000-0000-000000000000}"/>
            </ac:picMkLst>
          </pc:picChg>
        </pc:sldLayoutChg>
        <pc:sldLayoutChg chg="addSp delSp">
          <pc:chgData name="Layla Gladwin" userId="d2cda302-3480-4564-8069-db6088fe12ed" providerId="ADAL" clId="{DB18662E-BBF1-4E79-B257-36DD5B9F2618}" dt="2018-05-21T15:19:18.785" v="18" actId="2696"/>
          <pc:sldLayoutMkLst>
            <pc:docMk/>
            <pc:sldMasterMk cId="3670511350" sldId="2147483648"/>
            <pc:sldLayoutMk cId="1590733634" sldId="2147483678"/>
          </pc:sldLayoutMkLst>
          <pc:picChg chg="add del">
            <ac:chgData name="Layla Gladwin" userId="d2cda302-3480-4564-8069-db6088fe12ed" providerId="ADAL" clId="{DB18662E-BBF1-4E79-B257-36DD5B9F2618}" dt="2018-05-21T15:19:18.520" v="17" actId="478"/>
            <ac:picMkLst>
              <pc:docMk/>
              <pc:sldMasterMk cId="3670511350" sldId="2147483648"/>
              <pc:sldLayoutMk cId="1590733634" sldId="2147483678"/>
              <ac:picMk id="12" creationId="{47A8C156-5CAC-4C5C-A8B2-2B684D9A4350}"/>
            </ac:picMkLst>
          </pc:picChg>
          <pc:picChg chg="add">
            <ac:chgData name="Layla Gladwin" userId="d2cda302-3480-4564-8069-db6088fe12ed" providerId="ADAL" clId="{DB18662E-BBF1-4E79-B257-36DD5B9F2618}" dt="2018-05-21T15:19:18.785" v="18" actId="2696"/>
            <ac:picMkLst>
              <pc:docMk/>
              <pc:sldMasterMk cId="3670511350" sldId="2147483648"/>
              <pc:sldLayoutMk cId="1590733634" sldId="2147483678"/>
              <ac:picMk id="13" creationId="{6009B7EE-EFB9-40F9-9B19-296CBAE14A05}"/>
            </ac:picMkLst>
          </pc:picChg>
          <pc:picChg chg="del">
            <ac:chgData name="Layla Gladwin" userId="d2cda302-3480-4564-8069-db6088fe12ed" providerId="ADAL" clId="{DB18662E-BBF1-4E79-B257-36DD5B9F2618}" dt="2018-05-21T14:54:03.875" v="4" actId="478"/>
            <ac:picMkLst>
              <pc:docMk/>
              <pc:sldMasterMk cId="3670511350" sldId="2147483648"/>
              <pc:sldLayoutMk cId="1590733634" sldId="2147483678"/>
              <ac:picMk id="14" creationId="{00000000-0000-0000-0000-000000000000}"/>
            </ac:picMkLst>
          </pc:picChg>
        </pc:sldLayoutChg>
        <pc:sldLayoutChg chg="addSp delSp">
          <pc:chgData name="Layla Gladwin" userId="d2cda302-3480-4564-8069-db6088fe12ed" providerId="ADAL" clId="{DB18662E-BBF1-4E79-B257-36DD5B9F2618}" dt="2018-05-21T15:19:14.238" v="16" actId="2696"/>
          <pc:sldLayoutMkLst>
            <pc:docMk/>
            <pc:sldMasterMk cId="3670511350" sldId="2147483648"/>
            <pc:sldLayoutMk cId="1535376963" sldId="2147483682"/>
          </pc:sldLayoutMkLst>
          <pc:picChg chg="add">
            <ac:chgData name="Layla Gladwin" userId="d2cda302-3480-4564-8069-db6088fe12ed" providerId="ADAL" clId="{DB18662E-BBF1-4E79-B257-36DD5B9F2618}" dt="2018-05-21T15:19:14.238" v="16" actId="2696"/>
            <ac:picMkLst>
              <pc:docMk/>
              <pc:sldMasterMk cId="3670511350" sldId="2147483648"/>
              <pc:sldLayoutMk cId="1535376963" sldId="2147483682"/>
              <ac:picMk id="12" creationId="{B94311E7-CD16-4821-9164-55F6839387B2}"/>
            </ac:picMkLst>
          </pc:picChg>
          <pc:picChg chg="del">
            <ac:chgData name="Layla Gladwin" userId="d2cda302-3480-4564-8069-db6088fe12ed" providerId="ADAL" clId="{DB18662E-BBF1-4E79-B257-36DD5B9F2618}" dt="2018-05-21T15:19:13.960" v="15" actId="478"/>
            <ac:picMkLst>
              <pc:docMk/>
              <pc:sldMasterMk cId="3670511350" sldId="2147483648"/>
              <pc:sldLayoutMk cId="1535376963" sldId="2147483682"/>
              <ac:picMk id="13" creationId="{00000000-0000-0000-0000-000000000000}"/>
            </ac:picMkLst>
          </pc:picChg>
        </pc:sldLayoutChg>
        <pc:sldLayoutChg chg="addSp delSp modSp">
          <pc:chgData name="Layla Gladwin" userId="d2cda302-3480-4564-8069-db6088fe12ed" providerId="ADAL" clId="{DB18662E-BBF1-4E79-B257-36DD5B9F2618}" dt="2018-05-21T15:18:33.631" v="8" actId="2696"/>
          <pc:sldLayoutMkLst>
            <pc:docMk/>
            <pc:sldMasterMk cId="3670511350" sldId="2147483648"/>
            <pc:sldLayoutMk cId="2894850403" sldId="2147483683"/>
          </pc:sldLayoutMkLst>
          <pc:spChg chg="add">
            <ac:chgData name="Layla Gladwin" userId="d2cda302-3480-4564-8069-db6088fe12ed" providerId="ADAL" clId="{DB18662E-BBF1-4E79-B257-36DD5B9F2618}" dt="2018-05-21T15:18:33.631" v="8" actId="2696"/>
            <ac:spMkLst>
              <pc:docMk/>
              <pc:sldMasterMk cId="3670511350" sldId="2147483648"/>
              <pc:sldLayoutMk cId="2894850403" sldId="2147483683"/>
              <ac:spMk id="12" creationId="{8F160F68-EAD3-4D5B-B5E5-6D4442636941}"/>
            </ac:spMkLst>
          </pc:spChg>
          <pc:spChg chg="add">
            <ac:chgData name="Layla Gladwin" userId="d2cda302-3480-4564-8069-db6088fe12ed" providerId="ADAL" clId="{DB18662E-BBF1-4E79-B257-36DD5B9F2618}" dt="2018-05-21T15:18:33.631" v="8" actId="2696"/>
            <ac:spMkLst>
              <pc:docMk/>
              <pc:sldMasterMk cId="3670511350" sldId="2147483648"/>
              <pc:sldLayoutMk cId="2894850403" sldId="2147483683"/>
              <ac:spMk id="14" creationId="{93160D84-6116-43F5-A362-D2823BBEFADD}"/>
            </ac:spMkLst>
          </pc:spChg>
          <pc:spChg chg="del mod">
            <ac:chgData name="Layla Gladwin" userId="d2cda302-3480-4564-8069-db6088fe12ed" providerId="ADAL" clId="{DB18662E-BBF1-4E79-B257-36DD5B9F2618}" dt="2018-05-21T15:18:33.343" v="7" actId="478"/>
            <ac:spMkLst>
              <pc:docMk/>
              <pc:sldMasterMk cId="3670511350" sldId="2147483648"/>
              <pc:sldLayoutMk cId="2894850403" sldId="2147483683"/>
              <ac:spMk id="21" creationId="{00000000-0000-0000-0000-000000000000}"/>
            </ac:spMkLst>
          </pc:spChg>
          <pc:spChg chg="del mod">
            <ac:chgData name="Layla Gladwin" userId="d2cda302-3480-4564-8069-db6088fe12ed" providerId="ADAL" clId="{DB18662E-BBF1-4E79-B257-36DD5B9F2618}" dt="2018-05-21T15:18:33.343" v="7" actId="478"/>
            <ac:spMkLst>
              <pc:docMk/>
              <pc:sldMasterMk cId="3670511350" sldId="2147483648"/>
              <pc:sldLayoutMk cId="2894850403" sldId="2147483683"/>
              <ac:spMk id="22" creationId="{00000000-0000-0000-0000-000000000000}"/>
            </ac:spMkLst>
          </pc:spChg>
          <pc:picChg chg="del mod">
            <ac:chgData name="Layla Gladwin" userId="d2cda302-3480-4564-8069-db6088fe12ed" providerId="ADAL" clId="{DB18662E-BBF1-4E79-B257-36DD5B9F2618}" dt="2018-05-21T15:18:33.343" v="7" actId="478"/>
            <ac:picMkLst>
              <pc:docMk/>
              <pc:sldMasterMk cId="3670511350" sldId="2147483648"/>
              <pc:sldLayoutMk cId="2894850403" sldId="2147483683"/>
              <ac:picMk id="13" creationId="{00000000-0000-0000-0000-000000000000}"/>
            </ac:picMkLst>
          </pc:picChg>
          <pc:picChg chg="add">
            <ac:chgData name="Layla Gladwin" userId="d2cda302-3480-4564-8069-db6088fe12ed" providerId="ADAL" clId="{DB18662E-BBF1-4E79-B257-36DD5B9F2618}" dt="2018-05-21T15:18:33.631" v="8" actId="2696"/>
            <ac:picMkLst>
              <pc:docMk/>
              <pc:sldMasterMk cId="3670511350" sldId="2147483648"/>
              <pc:sldLayoutMk cId="2894850403" sldId="2147483683"/>
              <ac:picMk id="16" creationId="{38DDB9B5-EA18-4ED8-91F4-769B65EC636A}"/>
            </ac:picMkLst>
          </pc:picChg>
        </pc:sldLayoutChg>
        <pc:sldLayoutChg chg="addSp delSp">
          <pc:chgData name="Layla Gladwin" userId="d2cda302-3480-4564-8069-db6088fe12ed" providerId="ADAL" clId="{DB18662E-BBF1-4E79-B257-36DD5B9F2618}" dt="2018-05-21T15:19:02.335" v="14" actId="2696"/>
          <pc:sldLayoutMkLst>
            <pc:docMk/>
            <pc:sldMasterMk cId="3670511350" sldId="2147483648"/>
            <pc:sldLayoutMk cId="3523429613" sldId="2147483684"/>
          </pc:sldLayoutMkLst>
          <pc:picChg chg="add">
            <ac:chgData name="Layla Gladwin" userId="d2cda302-3480-4564-8069-db6088fe12ed" providerId="ADAL" clId="{DB18662E-BBF1-4E79-B257-36DD5B9F2618}" dt="2018-05-21T15:19:02.335" v="14" actId="2696"/>
            <ac:picMkLst>
              <pc:docMk/>
              <pc:sldMasterMk cId="3670511350" sldId="2147483648"/>
              <pc:sldLayoutMk cId="3523429613" sldId="2147483684"/>
              <ac:picMk id="12" creationId="{2FC836F9-442A-4367-A6E1-05494912AD23}"/>
            </ac:picMkLst>
          </pc:picChg>
          <pc:picChg chg="del">
            <ac:chgData name="Layla Gladwin" userId="d2cda302-3480-4564-8069-db6088fe12ed" providerId="ADAL" clId="{DB18662E-BBF1-4E79-B257-36DD5B9F2618}" dt="2018-05-21T15:19:02.044" v="13" actId="478"/>
            <ac:picMkLst>
              <pc:docMk/>
              <pc:sldMasterMk cId="3670511350" sldId="2147483648"/>
              <pc:sldLayoutMk cId="3523429613" sldId="2147483684"/>
              <ac:picMk id="13" creationId="{00000000-0000-0000-0000-000000000000}"/>
            </ac:picMkLst>
          </pc:picChg>
        </pc:sldLayoutChg>
        <pc:sldLayoutChg chg="addSp delSp">
          <pc:chgData name="Layla Gladwin" userId="d2cda302-3480-4564-8069-db6088fe12ed" providerId="ADAL" clId="{DB18662E-BBF1-4E79-B257-36DD5B9F2618}" dt="2018-05-21T15:18:54.590" v="12" actId="2696"/>
          <pc:sldLayoutMkLst>
            <pc:docMk/>
            <pc:sldMasterMk cId="3670511350" sldId="2147483648"/>
            <pc:sldLayoutMk cId="2150468572" sldId="2147483696"/>
          </pc:sldLayoutMkLst>
          <pc:spChg chg="add">
            <ac:chgData name="Layla Gladwin" userId="d2cda302-3480-4564-8069-db6088fe12ed" providerId="ADAL" clId="{DB18662E-BBF1-4E79-B257-36DD5B9F2618}" dt="2018-05-21T15:18:54.590" v="12" actId="2696"/>
            <ac:spMkLst>
              <pc:docMk/>
              <pc:sldMasterMk cId="3670511350" sldId="2147483648"/>
              <pc:sldLayoutMk cId="2150468572" sldId="2147483696"/>
              <ac:spMk id="13" creationId="{B9CC536B-FDC9-46CB-97B9-94FB33AE5567}"/>
            </ac:spMkLst>
          </pc:spChg>
          <pc:spChg chg="add">
            <ac:chgData name="Layla Gladwin" userId="d2cda302-3480-4564-8069-db6088fe12ed" providerId="ADAL" clId="{DB18662E-BBF1-4E79-B257-36DD5B9F2618}" dt="2018-05-21T15:18:54.590" v="12" actId="2696"/>
            <ac:spMkLst>
              <pc:docMk/>
              <pc:sldMasterMk cId="3670511350" sldId="2147483648"/>
              <pc:sldLayoutMk cId="2150468572" sldId="2147483696"/>
              <ac:spMk id="16" creationId="{B0E6D7EE-D92C-47E4-A0B2-8515B0B94742}"/>
            </ac:spMkLst>
          </pc:spChg>
          <pc:spChg chg="del">
            <ac:chgData name="Layla Gladwin" userId="d2cda302-3480-4564-8069-db6088fe12ed" providerId="ADAL" clId="{DB18662E-BBF1-4E79-B257-36DD5B9F2618}" dt="2018-05-21T15:18:54.253" v="11" actId="478"/>
            <ac:spMkLst>
              <pc:docMk/>
              <pc:sldMasterMk cId="3670511350" sldId="2147483648"/>
              <pc:sldLayoutMk cId="2150468572" sldId="2147483696"/>
              <ac:spMk id="21" creationId="{00000000-0000-0000-0000-000000000000}"/>
            </ac:spMkLst>
          </pc:spChg>
          <pc:spChg chg="del">
            <ac:chgData name="Layla Gladwin" userId="d2cda302-3480-4564-8069-db6088fe12ed" providerId="ADAL" clId="{DB18662E-BBF1-4E79-B257-36DD5B9F2618}" dt="2018-05-21T15:18:54.253" v="11" actId="478"/>
            <ac:spMkLst>
              <pc:docMk/>
              <pc:sldMasterMk cId="3670511350" sldId="2147483648"/>
              <pc:sldLayoutMk cId="2150468572" sldId="2147483696"/>
              <ac:spMk id="22" creationId="{00000000-0000-0000-0000-000000000000}"/>
            </ac:spMkLst>
          </pc:spChg>
          <pc:picChg chg="del">
            <ac:chgData name="Layla Gladwin" userId="d2cda302-3480-4564-8069-db6088fe12ed" providerId="ADAL" clId="{DB18662E-BBF1-4E79-B257-36DD5B9F2618}" dt="2018-05-21T15:18:54.253" v="11" actId="478"/>
            <ac:picMkLst>
              <pc:docMk/>
              <pc:sldMasterMk cId="3670511350" sldId="2147483648"/>
              <pc:sldLayoutMk cId="2150468572" sldId="2147483696"/>
              <ac:picMk id="17" creationId="{00000000-0000-0000-0000-000000000000}"/>
            </ac:picMkLst>
          </pc:picChg>
          <pc:picChg chg="add">
            <ac:chgData name="Layla Gladwin" userId="d2cda302-3480-4564-8069-db6088fe12ed" providerId="ADAL" clId="{DB18662E-BBF1-4E79-B257-36DD5B9F2618}" dt="2018-05-21T15:18:54.590" v="12" actId="2696"/>
            <ac:picMkLst>
              <pc:docMk/>
              <pc:sldMasterMk cId="3670511350" sldId="2147483648"/>
              <pc:sldLayoutMk cId="2150468572" sldId="2147483696"/>
              <ac:picMk id="23" creationId="{EC20E462-96D5-4B7D-9193-7698B546A0E1}"/>
            </ac:picMkLst>
          </pc:picChg>
        </pc:sldLayoutChg>
        <pc:sldLayoutChg chg="addSp delSp">
          <pc:chgData name="Layla Gladwin" userId="d2cda302-3480-4564-8069-db6088fe12ed" providerId="ADAL" clId="{DB18662E-BBF1-4E79-B257-36DD5B9F2618}" dt="2018-05-21T15:19:31.978" v="20" actId="2696"/>
          <pc:sldLayoutMkLst>
            <pc:docMk/>
            <pc:sldMasterMk cId="3670511350" sldId="2147483648"/>
            <pc:sldLayoutMk cId="818162431" sldId="2147483698"/>
          </pc:sldLayoutMkLst>
          <pc:spChg chg="del">
            <ac:chgData name="Layla Gladwin" userId="d2cda302-3480-4564-8069-db6088fe12ed" providerId="ADAL" clId="{DB18662E-BBF1-4E79-B257-36DD5B9F2618}" dt="2018-05-21T15:19:31.625" v="19" actId="478"/>
            <ac:spMkLst>
              <pc:docMk/>
              <pc:sldMasterMk cId="3670511350" sldId="2147483648"/>
              <pc:sldLayoutMk cId="818162431" sldId="2147483698"/>
              <ac:spMk id="12" creationId="{00000000-0000-0000-0000-000000000000}"/>
            </ac:spMkLst>
          </pc:spChg>
          <pc:spChg chg="add">
            <ac:chgData name="Layla Gladwin" userId="d2cda302-3480-4564-8069-db6088fe12ed" providerId="ADAL" clId="{DB18662E-BBF1-4E79-B257-36DD5B9F2618}" dt="2018-05-21T15:19:31.978" v="20" actId="2696"/>
            <ac:spMkLst>
              <pc:docMk/>
              <pc:sldMasterMk cId="3670511350" sldId="2147483648"/>
              <pc:sldLayoutMk cId="818162431" sldId="2147483698"/>
              <ac:spMk id="14" creationId="{F108B121-52F7-4D8F-AA35-F6C26863EBE3}"/>
            </ac:spMkLst>
          </pc:spChg>
          <pc:spChg chg="add">
            <ac:chgData name="Layla Gladwin" userId="d2cda302-3480-4564-8069-db6088fe12ed" providerId="ADAL" clId="{DB18662E-BBF1-4E79-B257-36DD5B9F2618}" dt="2018-05-21T15:19:31.978" v="20" actId="2696"/>
            <ac:spMkLst>
              <pc:docMk/>
              <pc:sldMasterMk cId="3670511350" sldId="2147483648"/>
              <pc:sldLayoutMk cId="818162431" sldId="2147483698"/>
              <ac:spMk id="17" creationId="{05E835B9-0AAE-4E44-BD4B-86429D7A710F}"/>
            </ac:spMkLst>
          </pc:spChg>
          <pc:spChg chg="del">
            <ac:chgData name="Layla Gladwin" userId="d2cda302-3480-4564-8069-db6088fe12ed" providerId="ADAL" clId="{DB18662E-BBF1-4E79-B257-36DD5B9F2618}" dt="2018-05-21T15:19:31.625" v="19" actId="478"/>
            <ac:spMkLst>
              <pc:docMk/>
              <pc:sldMasterMk cId="3670511350" sldId="2147483648"/>
              <pc:sldLayoutMk cId="818162431" sldId="2147483698"/>
              <ac:spMk id="21" creationId="{00000000-0000-0000-0000-000000000000}"/>
            </ac:spMkLst>
          </pc:spChg>
          <pc:picChg chg="del">
            <ac:chgData name="Layla Gladwin" userId="d2cda302-3480-4564-8069-db6088fe12ed" providerId="ADAL" clId="{DB18662E-BBF1-4E79-B257-36DD5B9F2618}" dt="2018-05-21T15:19:31.625" v="19" actId="478"/>
            <ac:picMkLst>
              <pc:docMk/>
              <pc:sldMasterMk cId="3670511350" sldId="2147483648"/>
              <pc:sldLayoutMk cId="818162431" sldId="2147483698"/>
              <ac:picMk id="13" creationId="{00000000-0000-0000-0000-000000000000}"/>
            </ac:picMkLst>
          </pc:picChg>
          <pc:picChg chg="add">
            <ac:chgData name="Layla Gladwin" userId="d2cda302-3480-4564-8069-db6088fe12ed" providerId="ADAL" clId="{DB18662E-BBF1-4E79-B257-36DD5B9F2618}" dt="2018-05-21T15:19:31.978" v="20" actId="2696"/>
            <ac:picMkLst>
              <pc:docMk/>
              <pc:sldMasterMk cId="3670511350" sldId="2147483648"/>
              <pc:sldLayoutMk cId="818162431" sldId="2147483698"/>
              <ac:picMk id="16" creationId="{CB8A8E26-37A2-4BC8-8FA5-D31114C5D3EE}"/>
            </ac:picMkLst>
          </pc:picChg>
        </pc:sldLayoutChg>
        <pc:sldLayoutChg chg="addSp delSp">
          <pc:chgData name="Layla Gladwin" userId="d2cda302-3480-4564-8069-db6088fe12ed" providerId="ADAL" clId="{DB18662E-BBF1-4E79-B257-36DD5B9F2618}" dt="2018-05-21T15:20:02.297" v="26" actId="2696"/>
          <pc:sldLayoutMkLst>
            <pc:docMk/>
            <pc:sldMasterMk cId="3670511350" sldId="2147483648"/>
            <pc:sldLayoutMk cId="2640695344" sldId="2147483699"/>
          </pc:sldLayoutMkLst>
          <pc:spChg chg="add">
            <ac:chgData name="Layla Gladwin" userId="d2cda302-3480-4564-8069-db6088fe12ed" providerId="ADAL" clId="{DB18662E-BBF1-4E79-B257-36DD5B9F2618}" dt="2018-05-21T15:20:02.297" v="26" actId="2696"/>
            <ac:spMkLst>
              <pc:docMk/>
              <pc:sldMasterMk cId="3670511350" sldId="2147483648"/>
              <pc:sldLayoutMk cId="2640695344" sldId="2147483699"/>
              <ac:spMk id="14" creationId="{D8E56AE6-F362-4D3F-89F2-75E08B4C38A6}"/>
            </ac:spMkLst>
          </pc:spChg>
          <pc:spChg chg="add">
            <ac:chgData name="Layla Gladwin" userId="d2cda302-3480-4564-8069-db6088fe12ed" providerId="ADAL" clId="{DB18662E-BBF1-4E79-B257-36DD5B9F2618}" dt="2018-05-21T15:20:02.297" v="26" actId="2696"/>
            <ac:spMkLst>
              <pc:docMk/>
              <pc:sldMasterMk cId="3670511350" sldId="2147483648"/>
              <pc:sldLayoutMk cId="2640695344" sldId="2147483699"/>
              <ac:spMk id="17" creationId="{E0659578-17BA-4B12-AA3F-62306AE8EEE9}"/>
            </ac:spMkLst>
          </pc:spChg>
          <pc:spChg chg="del">
            <ac:chgData name="Layla Gladwin" userId="d2cda302-3480-4564-8069-db6088fe12ed" providerId="ADAL" clId="{DB18662E-BBF1-4E79-B257-36DD5B9F2618}" dt="2018-05-21T15:20:02.031" v="25" actId="478"/>
            <ac:spMkLst>
              <pc:docMk/>
              <pc:sldMasterMk cId="3670511350" sldId="2147483648"/>
              <pc:sldLayoutMk cId="2640695344" sldId="2147483699"/>
              <ac:spMk id="21" creationId="{00000000-0000-0000-0000-000000000000}"/>
            </ac:spMkLst>
          </pc:spChg>
          <pc:spChg chg="del">
            <ac:chgData name="Layla Gladwin" userId="d2cda302-3480-4564-8069-db6088fe12ed" providerId="ADAL" clId="{DB18662E-BBF1-4E79-B257-36DD5B9F2618}" dt="2018-05-21T15:20:02.031" v="25" actId="478"/>
            <ac:spMkLst>
              <pc:docMk/>
              <pc:sldMasterMk cId="3670511350" sldId="2147483648"/>
              <pc:sldLayoutMk cId="2640695344" sldId="2147483699"/>
              <ac:spMk id="22" creationId="{00000000-0000-0000-0000-000000000000}"/>
            </ac:spMkLst>
          </pc:spChg>
          <pc:picChg chg="del">
            <ac:chgData name="Layla Gladwin" userId="d2cda302-3480-4564-8069-db6088fe12ed" providerId="ADAL" clId="{DB18662E-BBF1-4E79-B257-36DD5B9F2618}" dt="2018-05-21T15:20:02.031" v="25" actId="478"/>
            <ac:picMkLst>
              <pc:docMk/>
              <pc:sldMasterMk cId="3670511350" sldId="2147483648"/>
              <pc:sldLayoutMk cId="2640695344" sldId="2147483699"/>
              <ac:picMk id="16" creationId="{91B1BF3B-AEDD-404C-8EF1-C2799AFD70B4}"/>
            </ac:picMkLst>
          </pc:picChg>
          <pc:picChg chg="add">
            <ac:chgData name="Layla Gladwin" userId="d2cda302-3480-4564-8069-db6088fe12ed" providerId="ADAL" clId="{DB18662E-BBF1-4E79-B257-36DD5B9F2618}" dt="2018-05-21T15:20:02.297" v="26" actId="2696"/>
            <ac:picMkLst>
              <pc:docMk/>
              <pc:sldMasterMk cId="3670511350" sldId="2147483648"/>
              <pc:sldLayoutMk cId="2640695344" sldId="2147483699"/>
              <ac:picMk id="23" creationId="{4AA4D6C9-71CC-4D11-B6B5-D3C3CAE33F38}"/>
            </ac:picMkLst>
          </pc:picChg>
        </pc:sldLayoutChg>
        <pc:sldLayoutChg chg="addSp delSp">
          <pc:chgData name="Layla Gladwin" userId="d2cda302-3480-4564-8069-db6088fe12ed" providerId="ADAL" clId="{DB18662E-BBF1-4E79-B257-36DD5B9F2618}" dt="2018-05-21T15:20:10.384" v="28" actId="2696"/>
          <pc:sldLayoutMkLst>
            <pc:docMk/>
            <pc:sldMasterMk cId="3670511350" sldId="2147483648"/>
            <pc:sldLayoutMk cId="1245297644" sldId="2147483700"/>
          </pc:sldLayoutMkLst>
          <pc:spChg chg="add">
            <ac:chgData name="Layla Gladwin" userId="d2cda302-3480-4564-8069-db6088fe12ed" providerId="ADAL" clId="{DB18662E-BBF1-4E79-B257-36DD5B9F2618}" dt="2018-05-21T15:20:10.384" v="28" actId="2696"/>
            <ac:spMkLst>
              <pc:docMk/>
              <pc:sldMasterMk cId="3670511350" sldId="2147483648"/>
              <pc:sldLayoutMk cId="1245297644" sldId="2147483700"/>
              <ac:spMk id="17" creationId="{5CDFDADD-F403-40D4-86E0-1C6FDD4C238F}"/>
            </ac:spMkLst>
          </pc:spChg>
          <pc:spChg chg="del">
            <ac:chgData name="Layla Gladwin" userId="d2cda302-3480-4564-8069-db6088fe12ed" providerId="ADAL" clId="{DB18662E-BBF1-4E79-B257-36DD5B9F2618}" dt="2018-05-21T15:20:09.997" v="27" actId="478"/>
            <ac:spMkLst>
              <pc:docMk/>
              <pc:sldMasterMk cId="3670511350" sldId="2147483648"/>
              <pc:sldLayoutMk cId="1245297644" sldId="2147483700"/>
              <ac:spMk id="21" creationId="{00000000-0000-0000-0000-000000000000}"/>
            </ac:spMkLst>
          </pc:spChg>
          <pc:spChg chg="del">
            <ac:chgData name="Layla Gladwin" userId="d2cda302-3480-4564-8069-db6088fe12ed" providerId="ADAL" clId="{DB18662E-BBF1-4E79-B257-36DD5B9F2618}" dt="2018-05-21T15:20:09.997" v="27" actId="478"/>
            <ac:spMkLst>
              <pc:docMk/>
              <pc:sldMasterMk cId="3670511350" sldId="2147483648"/>
              <pc:sldLayoutMk cId="1245297644" sldId="2147483700"/>
              <ac:spMk id="22" creationId="{00000000-0000-0000-0000-000000000000}"/>
            </ac:spMkLst>
          </pc:spChg>
          <pc:spChg chg="add">
            <ac:chgData name="Layla Gladwin" userId="d2cda302-3480-4564-8069-db6088fe12ed" providerId="ADAL" clId="{DB18662E-BBF1-4E79-B257-36DD5B9F2618}" dt="2018-05-21T15:20:10.384" v="28" actId="2696"/>
            <ac:spMkLst>
              <pc:docMk/>
              <pc:sldMasterMk cId="3670511350" sldId="2147483648"/>
              <pc:sldLayoutMk cId="1245297644" sldId="2147483700"/>
              <ac:spMk id="23" creationId="{1FDEE7CA-993F-47F7-ABBE-829534352A2A}"/>
            </ac:spMkLst>
          </pc:spChg>
          <pc:picChg chg="del">
            <ac:chgData name="Layla Gladwin" userId="d2cda302-3480-4564-8069-db6088fe12ed" providerId="ADAL" clId="{DB18662E-BBF1-4E79-B257-36DD5B9F2618}" dt="2018-05-21T15:20:09.997" v="27" actId="478"/>
            <ac:picMkLst>
              <pc:docMk/>
              <pc:sldMasterMk cId="3670511350" sldId="2147483648"/>
              <pc:sldLayoutMk cId="1245297644" sldId="2147483700"/>
              <ac:picMk id="14" creationId="{00000000-0000-0000-0000-000000000000}"/>
            </ac:picMkLst>
          </pc:picChg>
          <pc:picChg chg="add">
            <ac:chgData name="Layla Gladwin" userId="d2cda302-3480-4564-8069-db6088fe12ed" providerId="ADAL" clId="{DB18662E-BBF1-4E79-B257-36DD5B9F2618}" dt="2018-05-21T15:20:10.384" v="28" actId="2696"/>
            <ac:picMkLst>
              <pc:docMk/>
              <pc:sldMasterMk cId="3670511350" sldId="2147483648"/>
              <pc:sldLayoutMk cId="1245297644" sldId="2147483700"/>
              <ac:picMk id="24" creationId="{AB58EF30-DB97-49EF-A7A8-81299B12E880}"/>
            </ac:picMkLst>
          </pc:picChg>
        </pc:sldLayoutChg>
        <pc:sldLayoutChg chg="addSp delSp">
          <pc:chgData name="Layla Gladwin" userId="d2cda302-3480-4564-8069-db6088fe12ed" providerId="ADAL" clId="{DB18662E-BBF1-4E79-B257-36DD5B9F2618}" dt="2018-05-21T15:20:30.708" v="30" actId="2696"/>
          <pc:sldLayoutMkLst>
            <pc:docMk/>
            <pc:sldMasterMk cId="3670511350" sldId="2147483648"/>
            <pc:sldLayoutMk cId="2281211367" sldId="2147483701"/>
          </pc:sldLayoutMkLst>
          <pc:spChg chg="add">
            <ac:chgData name="Layla Gladwin" userId="d2cda302-3480-4564-8069-db6088fe12ed" providerId="ADAL" clId="{DB18662E-BBF1-4E79-B257-36DD5B9F2618}" dt="2018-05-21T15:20:30.708" v="30" actId="2696"/>
            <ac:spMkLst>
              <pc:docMk/>
              <pc:sldMasterMk cId="3670511350" sldId="2147483648"/>
              <pc:sldLayoutMk cId="2281211367" sldId="2147483701"/>
              <ac:spMk id="16" creationId="{C50A05F1-3E86-4E6E-B8C2-BA5F896447F5}"/>
            </ac:spMkLst>
          </pc:spChg>
          <pc:spChg chg="add">
            <ac:chgData name="Layla Gladwin" userId="d2cda302-3480-4564-8069-db6088fe12ed" providerId="ADAL" clId="{DB18662E-BBF1-4E79-B257-36DD5B9F2618}" dt="2018-05-21T15:20:30.708" v="30" actId="2696"/>
            <ac:spMkLst>
              <pc:docMk/>
              <pc:sldMasterMk cId="3670511350" sldId="2147483648"/>
              <pc:sldLayoutMk cId="2281211367" sldId="2147483701"/>
              <ac:spMk id="17" creationId="{FA8DCBA7-3E47-4DC9-AFD1-E807751DC383}"/>
            </ac:spMkLst>
          </pc:spChg>
          <pc:spChg chg="del">
            <ac:chgData name="Layla Gladwin" userId="d2cda302-3480-4564-8069-db6088fe12ed" providerId="ADAL" clId="{DB18662E-BBF1-4E79-B257-36DD5B9F2618}" dt="2018-05-21T15:20:30.465" v="29" actId="478"/>
            <ac:spMkLst>
              <pc:docMk/>
              <pc:sldMasterMk cId="3670511350" sldId="2147483648"/>
              <pc:sldLayoutMk cId="2281211367" sldId="2147483701"/>
              <ac:spMk id="21" creationId="{00000000-0000-0000-0000-000000000000}"/>
            </ac:spMkLst>
          </pc:spChg>
          <pc:spChg chg="del">
            <ac:chgData name="Layla Gladwin" userId="d2cda302-3480-4564-8069-db6088fe12ed" providerId="ADAL" clId="{DB18662E-BBF1-4E79-B257-36DD5B9F2618}" dt="2018-05-21T15:20:30.465" v="29" actId="478"/>
            <ac:spMkLst>
              <pc:docMk/>
              <pc:sldMasterMk cId="3670511350" sldId="2147483648"/>
              <pc:sldLayoutMk cId="2281211367" sldId="2147483701"/>
              <ac:spMk id="22" creationId="{00000000-0000-0000-0000-000000000000}"/>
            </ac:spMkLst>
          </pc:spChg>
          <pc:picChg chg="del">
            <ac:chgData name="Layla Gladwin" userId="d2cda302-3480-4564-8069-db6088fe12ed" providerId="ADAL" clId="{DB18662E-BBF1-4E79-B257-36DD5B9F2618}" dt="2018-05-21T15:20:30.465" v="29" actId="478"/>
            <ac:picMkLst>
              <pc:docMk/>
              <pc:sldMasterMk cId="3670511350" sldId="2147483648"/>
              <pc:sldLayoutMk cId="2281211367" sldId="2147483701"/>
              <ac:picMk id="14" creationId="{00000000-0000-0000-0000-000000000000}"/>
            </ac:picMkLst>
          </pc:picChg>
          <pc:picChg chg="add">
            <ac:chgData name="Layla Gladwin" userId="d2cda302-3480-4564-8069-db6088fe12ed" providerId="ADAL" clId="{DB18662E-BBF1-4E79-B257-36DD5B9F2618}" dt="2018-05-21T15:20:30.708" v="30" actId="2696"/>
            <ac:picMkLst>
              <pc:docMk/>
              <pc:sldMasterMk cId="3670511350" sldId="2147483648"/>
              <pc:sldLayoutMk cId="2281211367" sldId="2147483701"/>
              <ac:picMk id="23" creationId="{EC9E62E3-A44E-4A7B-8D73-F0748AA90268}"/>
            </ac:picMkLst>
          </pc:picChg>
        </pc:sldLayoutChg>
        <pc:sldLayoutChg chg="addSp delSp">
          <pc:chgData name="Layla Gladwin" userId="d2cda302-3480-4564-8069-db6088fe12ed" providerId="ADAL" clId="{DB18662E-BBF1-4E79-B257-36DD5B9F2618}" dt="2018-05-21T15:22:14.850" v="49" actId="2696"/>
          <pc:sldLayoutMkLst>
            <pc:docMk/>
            <pc:sldMasterMk cId="3670511350" sldId="2147483648"/>
            <pc:sldLayoutMk cId="4019164088" sldId="2147483703"/>
          </pc:sldLayoutMkLst>
          <pc:spChg chg="del">
            <ac:chgData name="Layla Gladwin" userId="d2cda302-3480-4564-8069-db6088fe12ed" providerId="ADAL" clId="{DB18662E-BBF1-4E79-B257-36DD5B9F2618}" dt="2018-05-21T15:22:11.855" v="47" actId="478"/>
            <ac:spMkLst>
              <pc:docMk/>
              <pc:sldMasterMk cId="3670511350" sldId="2147483648"/>
              <pc:sldLayoutMk cId="4019164088" sldId="2147483703"/>
              <ac:spMk id="19" creationId="{00000000-0000-0000-0000-000000000000}"/>
            </ac:spMkLst>
          </pc:spChg>
          <pc:spChg chg="add">
            <ac:chgData name="Layla Gladwin" userId="d2cda302-3480-4564-8069-db6088fe12ed" providerId="ADAL" clId="{DB18662E-BBF1-4E79-B257-36DD5B9F2618}" dt="2018-05-21T15:22:14.850" v="49" actId="2696"/>
            <ac:spMkLst>
              <pc:docMk/>
              <pc:sldMasterMk cId="3670511350" sldId="2147483648"/>
              <pc:sldLayoutMk cId="4019164088" sldId="2147483703"/>
              <ac:spMk id="27" creationId="{A9A9D904-EF33-4897-AC6A-216F081F7187}"/>
            </ac:spMkLst>
          </pc:sp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3" creationId="{00000000-0000-0000-0000-000000000000}"/>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5" creationId="{0D5B0190-E092-4EEA-BC80-BB098076A6FC}"/>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7" creationId="{22F86CE2-7D3A-4555-88FA-DB81B3D3FAB8}"/>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9" creationId="{9E38E0D7-97F6-48BB-A9BB-E144DA9DA95F}"/>
            </ac:picMkLst>
          </pc:picChg>
          <pc:picChg chg="del">
            <ac:chgData name="Layla Gladwin" userId="d2cda302-3480-4564-8069-db6088fe12ed" providerId="ADAL" clId="{DB18662E-BBF1-4E79-B257-36DD5B9F2618}" dt="2018-05-21T15:22:14.502" v="48" actId="478"/>
            <ac:picMkLst>
              <pc:docMk/>
              <pc:sldMasterMk cId="3670511350" sldId="2147483648"/>
              <pc:sldLayoutMk cId="4019164088" sldId="2147483703"/>
              <ac:picMk id="11" creationId="{799DC598-AE82-4419-AE4D-56EB00CEB7BE}"/>
            </ac:picMkLst>
          </pc:picChg>
          <pc:picChg chg="del">
            <ac:chgData name="Layla Gladwin" userId="d2cda302-3480-4564-8069-db6088fe12ed" providerId="ADAL" clId="{DB18662E-BBF1-4E79-B257-36DD5B9F2618}" dt="2018-05-21T15:22:14.502" v="48" actId="478"/>
            <ac:picMkLst>
              <pc:docMk/>
              <pc:sldMasterMk cId="3670511350" sldId="2147483648"/>
              <pc:sldLayoutMk cId="4019164088" sldId="2147483703"/>
              <ac:picMk id="13" creationId="{632226BB-70FB-4950-BB08-5E4640F541F3}"/>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15" creationId="{5A236106-1574-45CD-B3EE-0B2FA8D71DB5}"/>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16" creationId="{B8E2294B-5759-4C74-B644-7196B347C352}"/>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17" creationId="{00000000-0000-0000-0000-000000000000}"/>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18" creationId="{AB4B06A5-A1B5-408F-904D-E8876AD5FC8A}"/>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20" creationId="{AB6AC728-3EB8-4505-919B-FFB5EF23CD43}"/>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21" creationId="{18933130-94A0-4FD9-BAC9-2A848B7D29FA}"/>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22" creationId="{D401186E-1639-4141-BE23-3132D9E298C2}"/>
            </ac:picMkLst>
          </pc:picChg>
          <pc:picChg chg="del">
            <ac:chgData name="Layla Gladwin" userId="d2cda302-3480-4564-8069-db6088fe12ed" providerId="ADAL" clId="{DB18662E-BBF1-4E79-B257-36DD5B9F2618}" dt="2018-05-21T15:22:11.855" v="47" actId="478"/>
            <ac:picMkLst>
              <pc:docMk/>
              <pc:sldMasterMk cId="3670511350" sldId="2147483648"/>
              <pc:sldLayoutMk cId="4019164088" sldId="2147483703"/>
              <ac:picMk id="23" creationId="{2F3A80CC-9858-4062-9502-2912063F64F8}"/>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24" creationId="{FEBF903A-03B1-4247-865B-DC933B7B344A}"/>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25" creationId="{A0C18A96-8152-46E2-A915-B087C209B2C7}"/>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26" creationId="{A7BE339B-3A72-4BF0-8825-812955B6F85E}"/>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28" creationId="{EC556888-27C4-4F2C-99AD-B1F48BB7C4F0}"/>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29" creationId="{7A1B756B-B3C3-4DC5-8474-F782D5DA870B}"/>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30" creationId="{AEC2528E-080F-40E4-939D-CB5BA02FD195}"/>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31" creationId="{A2E0898E-118A-49E5-937B-5BF2B46819E9}"/>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32" creationId="{ECCDE845-2C63-4145-B96C-44BB43E51670}"/>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33" creationId="{7FE51DA4-499D-448C-98E2-BF9651962084}"/>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34" creationId="{D8AC3D05-C11B-4B0C-B7BB-BDB682EB984E}"/>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35" creationId="{5847E3C1-D6D0-4000-AD26-74F7D24F04B6}"/>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36" creationId="{62F90091-D5EC-4825-80BE-382A993541CC}"/>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37" creationId="{74E8A6B5-A60A-4EF3-A66A-830EB3557E62}"/>
            </ac:picMkLst>
          </pc:picChg>
          <pc:picChg chg="add">
            <ac:chgData name="Layla Gladwin" userId="d2cda302-3480-4564-8069-db6088fe12ed" providerId="ADAL" clId="{DB18662E-BBF1-4E79-B257-36DD5B9F2618}" dt="2018-05-21T15:22:14.850" v="49" actId="2696"/>
            <ac:picMkLst>
              <pc:docMk/>
              <pc:sldMasterMk cId="3670511350" sldId="2147483648"/>
              <pc:sldLayoutMk cId="4019164088" sldId="2147483703"/>
              <ac:picMk id="38" creationId="{ECEC0BA0-6494-4145-A1F3-CD82DEFC44EC}"/>
            </ac:picMkLst>
          </pc:picChg>
        </pc:sldLayoutChg>
        <pc:sldLayoutChg chg="addSp delSp">
          <pc:chgData name="Layla Gladwin" userId="d2cda302-3480-4564-8069-db6088fe12ed" providerId="ADAL" clId="{DB18662E-BBF1-4E79-B257-36DD5B9F2618}" dt="2018-05-21T15:23:26.023" v="62" actId="2696"/>
          <pc:sldLayoutMkLst>
            <pc:docMk/>
            <pc:sldMasterMk cId="3670511350" sldId="2147483648"/>
            <pc:sldLayoutMk cId="1227515542" sldId="2147483705"/>
          </pc:sldLayoutMkLst>
          <pc:picChg chg="del">
            <ac:chgData name="Layla Gladwin" userId="d2cda302-3480-4564-8069-db6088fe12ed" providerId="ADAL" clId="{DB18662E-BBF1-4E79-B257-36DD5B9F2618}" dt="2018-05-21T15:23:25.736" v="61" actId="478"/>
            <ac:picMkLst>
              <pc:docMk/>
              <pc:sldMasterMk cId="3670511350" sldId="2147483648"/>
              <pc:sldLayoutMk cId="1227515542" sldId="2147483705"/>
              <ac:picMk id="2" creationId="{00000000-0000-0000-0000-000000000000}"/>
            </ac:picMkLst>
          </pc:picChg>
          <pc:picChg chg="add">
            <ac:chgData name="Layla Gladwin" userId="d2cda302-3480-4564-8069-db6088fe12ed" providerId="ADAL" clId="{DB18662E-BBF1-4E79-B257-36DD5B9F2618}" dt="2018-05-21T15:23:26.023" v="62" actId="2696"/>
            <ac:picMkLst>
              <pc:docMk/>
              <pc:sldMasterMk cId="3670511350" sldId="2147483648"/>
              <pc:sldLayoutMk cId="1227515542" sldId="2147483705"/>
              <ac:picMk id="6" creationId="{9EA40165-2DC3-4FF5-9407-95435BE86070}"/>
            </ac:picMkLst>
          </pc:picChg>
          <pc:picChg chg="add">
            <ac:chgData name="Layla Gladwin" userId="d2cda302-3480-4564-8069-db6088fe12ed" providerId="ADAL" clId="{DB18662E-BBF1-4E79-B257-36DD5B9F2618}" dt="2018-05-21T15:23:26.023" v="62" actId="2696"/>
            <ac:picMkLst>
              <pc:docMk/>
              <pc:sldMasterMk cId="3670511350" sldId="2147483648"/>
              <pc:sldLayoutMk cId="1227515542" sldId="2147483705"/>
              <ac:picMk id="7" creationId="{2A2E6CCC-800C-49BF-AAFB-785F77DBFC57}"/>
            </ac:picMkLst>
          </pc:picChg>
          <pc:picChg chg="add">
            <ac:chgData name="Layla Gladwin" userId="d2cda302-3480-4564-8069-db6088fe12ed" providerId="ADAL" clId="{DB18662E-BBF1-4E79-B257-36DD5B9F2618}" dt="2018-05-21T15:23:26.023" v="62" actId="2696"/>
            <ac:picMkLst>
              <pc:docMk/>
              <pc:sldMasterMk cId="3670511350" sldId="2147483648"/>
              <pc:sldLayoutMk cId="1227515542" sldId="2147483705"/>
              <ac:picMk id="8" creationId="{AAC6F203-5CF6-4F0A-B871-51EA5C8741EA}"/>
            </ac:picMkLst>
          </pc:picChg>
          <pc:picChg chg="del">
            <ac:chgData name="Layla Gladwin" userId="d2cda302-3480-4564-8069-db6088fe12ed" providerId="ADAL" clId="{DB18662E-BBF1-4E79-B257-36DD5B9F2618}" dt="2018-05-21T15:23:25.736" v="61" actId="478"/>
            <ac:picMkLst>
              <pc:docMk/>
              <pc:sldMasterMk cId="3670511350" sldId="2147483648"/>
              <pc:sldLayoutMk cId="1227515542" sldId="2147483705"/>
              <ac:picMk id="12" creationId="{F093F0E3-C562-4EF0-9726-3396D7936429}"/>
            </ac:picMkLst>
          </pc:picChg>
          <pc:picChg chg="del">
            <ac:chgData name="Layla Gladwin" userId="d2cda302-3480-4564-8069-db6088fe12ed" providerId="ADAL" clId="{DB18662E-BBF1-4E79-B257-36DD5B9F2618}" dt="2018-05-21T15:23:25.736" v="61" actId="478"/>
            <ac:picMkLst>
              <pc:docMk/>
              <pc:sldMasterMk cId="3670511350" sldId="2147483648"/>
              <pc:sldLayoutMk cId="1227515542" sldId="2147483705"/>
              <ac:picMk id="33" creationId="{00000000-0000-0000-0000-000000000000}"/>
            </ac:picMkLst>
          </pc:picChg>
        </pc:sldLayoutChg>
        <pc:sldLayoutChg chg="addSp delSp">
          <pc:chgData name="Layla Gladwin" userId="d2cda302-3480-4564-8069-db6088fe12ed" providerId="ADAL" clId="{DB18662E-BBF1-4E79-B257-36DD5B9F2618}" dt="2018-05-21T15:21:48.162" v="44" actId="2696"/>
          <pc:sldLayoutMkLst>
            <pc:docMk/>
            <pc:sldMasterMk cId="3670511350" sldId="2147483648"/>
            <pc:sldLayoutMk cId="3399806926" sldId="2147483706"/>
          </pc:sldLayoutMkLst>
          <pc:grpChg chg="del">
            <ac:chgData name="Layla Gladwin" userId="d2cda302-3480-4564-8069-db6088fe12ed" providerId="ADAL" clId="{DB18662E-BBF1-4E79-B257-36DD5B9F2618}" dt="2018-05-21T15:21:47.928" v="43" actId="478"/>
            <ac:grpSpMkLst>
              <pc:docMk/>
              <pc:sldMasterMk cId="3670511350" sldId="2147483648"/>
              <pc:sldLayoutMk cId="3399806926" sldId="2147483706"/>
              <ac:grpSpMk id="2" creationId="{00000000-0000-0000-0000-000000000000}"/>
            </ac:grpSpMkLst>
          </pc:grpChg>
          <pc:grpChg chg="del">
            <ac:chgData name="Layla Gladwin" userId="d2cda302-3480-4564-8069-db6088fe12ed" providerId="ADAL" clId="{DB18662E-BBF1-4E79-B257-36DD5B9F2618}" dt="2018-05-21T15:21:47.928" v="43" actId="478"/>
            <ac:grpSpMkLst>
              <pc:docMk/>
              <pc:sldMasterMk cId="3670511350" sldId="2147483648"/>
              <pc:sldLayoutMk cId="3399806926" sldId="2147483706"/>
              <ac:grpSpMk id="8" creationId="{00000000-0000-0000-0000-000000000000}"/>
            </ac:grpSpMkLst>
          </pc:grpChg>
          <pc:grpChg chg="del">
            <ac:chgData name="Layla Gladwin" userId="d2cda302-3480-4564-8069-db6088fe12ed" providerId="ADAL" clId="{DB18662E-BBF1-4E79-B257-36DD5B9F2618}" dt="2018-05-21T15:21:47.928" v="43" actId="478"/>
            <ac:grpSpMkLst>
              <pc:docMk/>
              <pc:sldMasterMk cId="3670511350" sldId="2147483648"/>
              <pc:sldLayoutMk cId="3399806926" sldId="2147483706"/>
              <ac:grpSpMk id="15" creationId="{00000000-0000-0000-0000-000000000000}"/>
            </ac:grpSpMkLst>
          </pc:grpChg>
          <pc:grpChg chg="add">
            <ac:chgData name="Layla Gladwin" userId="d2cda302-3480-4564-8069-db6088fe12ed" providerId="ADAL" clId="{DB18662E-BBF1-4E79-B257-36DD5B9F2618}" dt="2018-05-21T15:21:48.162" v="44" actId="2696"/>
            <ac:grpSpMkLst>
              <pc:docMk/>
              <pc:sldMasterMk cId="3670511350" sldId="2147483648"/>
              <pc:sldLayoutMk cId="3399806926" sldId="2147483706"/>
              <ac:grpSpMk id="26" creationId="{1C4F2963-24FC-4AF2-9A8F-CD7856F17F25}"/>
            </ac:grpSpMkLst>
          </pc:grpChg>
          <pc:grpChg chg="add">
            <ac:chgData name="Layla Gladwin" userId="d2cda302-3480-4564-8069-db6088fe12ed" providerId="ADAL" clId="{DB18662E-BBF1-4E79-B257-36DD5B9F2618}" dt="2018-05-21T15:21:48.162" v="44" actId="2696"/>
            <ac:grpSpMkLst>
              <pc:docMk/>
              <pc:sldMasterMk cId="3670511350" sldId="2147483648"/>
              <pc:sldLayoutMk cId="3399806926" sldId="2147483706"/>
              <ac:grpSpMk id="32" creationId="{39F99474-5FB7-410D-B4ED-C433A4593871}"/>
            </ac:grpSpMkLst>
          </pc:grpChg>
          <pc:grpChg chg="add">
            <ac:chgData name="Layla Gladwin" userId="d2cda302-3480-4564-8069-db6088fe12ed" providerId="ADAL" clId="{DB18662E-BBF1-4E79-B257-36DD5B9F2618}" dt="2018-05-21T15:21:48.162" v="44" actId="2696"/>
            <ac:grpSpMkLst>
              <pc:docMk/>
              <pc:sldMasterMk cId="3670511350" sldId="2147483648"/>
              <pc:sldLayoutMk cId="3399806926" sldId="2147483706"/>
              <ac:grpSpMk id="39" creationId="{5D81D20A-316F-4C01-AA1C-C8C873B7E08F}"/>
            </ac:grpSpMkLst>
          </pc:grpChg>
          <pc:picChg chg="del">
            <ac:chgData name="Layla Gladwin" userId="d2cda302-3480-4564-8069-db6088fe12ed" providerId="ADAL" clId="{DB18662E-BBF1-4E79-B257-36DD5B9F2618}" dt="2018-05-21T15:21:47.928" v="43" actId="478"/>
            <ac:picMkLst>
              <pc:docMk/>
              <pc:sldMasterMk cId="3670511350" sldId="2147483648"/>
              <pc:sldLayoutMk cId="3399806926" sldId="2147483706"/>
              <ac:picMk id="14" creationId="{00000000-0000-0000-0000-000000000000}"/>
            </ac:picMkLst>
          </pc:picChg>
          <pc:picChg chg="del">
            <ac:chgData name="Layla Gladwin" userId="d2cda302-3480-4564-8069-db6088fe12ed" providerId="ADAL" clId="{DB18662E-BBF1-4E79-B257-36DD5B9F2618}" dt="2018-05-21T15:21:47.928" v="43" actId="478"/>
            <ac:picMkLst>
              <pc:docMk/>
              <pc:sldMasterMk cId="3670511350" sldId="2147483648"/>
              <pc:sldLayoutMk cId="3399806926" sldId="2147483706"/>
              <ac:picMk id="22" creationId="{80F0D578-A6D4-44DB-9C91-DE5EC3E6360D}"/>
            </ac:picMkLst>
          </pc:picChg>
          <pc:picChg chg="del">
            <ac:chgData name="Layla Gladwin" userId="d2cda302-3480-4564-8069-db6088fe12ed" providerId="ADAL" clId="{DB18662E-BBF1-4E79-B257-36DD5B9F2618}" dt="2018-05-21T15:21:47.928" v="43" actId="478"/>
            <ac:picMkLst>
              <pc:docMk/>
              <pc:sldMasterMk cId="3670511350" sldId="2147483648"/>
              <pc:sldLayoutMk cId="3399806926" sldId="2147483706"/>
              <ac:picMk id="23" creationId="{F9B0B87C-37B5-4C8E-BD7B-F1980177D67D}"/>
            </ac:picMkLst>
          </pc:picChg>
          <pc:picChg chg="add">
            <ac:chgData name="Layla Gladwin" userId="d2cda302-3480-4564-8069-db6088fe12ed" providerId="ADAL" clId="{DB18662E-BBF1-4E79-B257-36DD5B9F2618}" dt="2018-05-21T15:21:48.162" v="44" actId="2696"/>
            <ac:picMkLst>
              <pc:docMk/>
              <pc:sldMasterMk cId="3670511350" sldId="2147483648"/>
              <pc:sldLayoutMk cId="3399806926" sldId="2147483706"/>
              <ac:picMk id="24" creationId="{D34B93F2-E88B-4F74-8619-FDCDBE4EFAD6}"/>
            </ac:picMkLst>
          </pc:picChg>
          <pc:picChg chg="add">
            <ac:chgData name="Layla Gladwin" userId="d2cda302-3480-4564-8069-db6088fe12ed" providerId="ADAL" clId="{DB18662E-BBF1-4E79-B257-36DD5B9F2618}" dt="2018-05-21T15:21:48.162" v="44" actId="2696"/>
            <ac:picMkLst>
              <pc:docMk/>
              <pc:sldMasterMk cId="3670511350" sldId="2147483648"/>
              <pc:sldLayoutMk cId="3399806926" sldId="2147483706"/>
              <ac:picMk id="25" creationId="{3E16A7A9-B435-40B8-A217-09C9A8B874DD}"/>
            </ac:picMkLst>
          </pc:picChg>
          <pc:picChg chg="add">
            <ac:chgData name="Layla Gladwin" userId="d2cda302-3480-4564-8069-db6088fe12ed" providerId="ADAL" clId="{DB18662E-BBF1-4E79-B257-36DD5B9F2618}" dt="2018-05-21T15:21:48.162" v="44" actId="2696"/>
            <ac:picMkLst>
              <pc:docMk/>
              <pc:sldMasterMk cId="3670511350" sldId="2147483648"/>
              <pc:sldLayoutMk cId="3399806926" sldId="2147483706"/>
              <ac:picMk id="38" creationId="{A60CF573-7388-4654-BABC-5600BDC41D6F}"/>
            </ac:picMkLst>
          </pc:picChg>
        </pc:sldLayoutChg>
        <pc:sldLayoutChg chg="addSp delSp">
          <pc:chgData name="Layla Gladwin" userId="d2cda302-3480-4564-8069-db6088fe12ed" providerId="ADAL" clId="{DB18662E-BBF1-4E79-B257-36DD5B9F2618}" dt="2018-05-21T15:21:58.243" v="46" actId="2696"/>
          <pc:sldLayoutMkLst>
            <pc:docMk/>
            <pc:sldMasterMk cId="3670511350" sldId="2147483648"/>
            <pc:sldLayoutMk cId="2111587232" sldId="2147483707"/>
          </pc:sldLayoutMkLst>
          <pc:grpChg chg="del">
            <ac:chgData name="Layla Gladwin" userId="d2cda302-3480-4564-8069-db6088fe12ed" providerId="ADAL" clId="{DB18662E-BBF1-4E79-B257-36DD5B9F2618}" dt="2018-05-21T15:21:57.964" v="45" actId="478"/>
            <ac:grpSpMkLst>
              <pc:docMk/>
              <pc:sldMasterMk cId="3670511350" sldId="2147483648"/>
              <pc:sldLayoutMk cId="2111587232" sldId="2147483707"/>
              <ac:grpSpMk id="2" creationId="{00000000-0000-0000-0000-000000000000}"/>
            </ac:grpSpMkLst>
          </pc:grpChg>
          <pc:grpChg chg="del">
            <ac:chgData name="Layla Gladwin" userId="d2cda302-3480-4564-8069-db6088fe12ed" providerId="ADAL" clId="{DB18662E-BBF1-4E79-B257-36DD5B9F2618}" dt="2018-05-21T15:21:57.964" v="45" actId="478"/>
            <ac:grpSpMkLst>
              <pc:docMk/>
              <pc:sldMasterMk cId="3670511350" sldId="2147483648"/>
              <pc:sldLayoutMk cId="2111587232" sldId="2147483707"/>
              <ac:grpSpMk id="7" creationId="{00000000-0000-0000-0000-000000000000}"/>
            </ac:grpSpMkLst>
          </pc:grpChg>
          <pc:grpChg chg="del">
            <ac:chgData name="Layla Gladwin" userId="d2cda302-3480-4564-8069-db6088fe12ed" providerId="ADAL" clId="{DB18662E-BBF1-4E79-B257-36DD5B9F2618}" dt="2018-05-21T15:21:57.964" v="45" actId="478"/>
            <ac:grpSpMkLst>
              <pc:docMk/>
              <pc:sldMasterMk cId="3670511350" sldId="2147483648"/>
              <pc:sldLayoutMk cId="2111587232" sldId="2147483707"/>
              <ac:grpSpMk id="13" creationId="{00000000-0000-0000-0000-000000000000}"/>
            </ac:grpSpMkLst>
          </pc:grpChg>
          <pc:grpChg chg="add">
            <ac:chgData name="Layla Gladwin" userId="d2cda302-3480-4564-8069-db6088fe12ed" providerId="ADAL" clId="{DB18662E-BBF1-4E79-B257-36DD5B9F2618}" dt="2018-05-21T15:21:58.243" v="46" actId="2696"/>
            <ac:grpSpMkLst>
              <pc:docMk/>
              <pc:sldMasterMk cId="3670511350" sldId="2147483648"/>
              <pc:sldLayoutMk cId="2111587232" sldId="2147483707"/>
              <ac:grpSpMk id="18" creationId="{3FDF7ADA-69FC-417D-A131-793701224CB8}"/>
            </ac:grpSpMkLst>
          </pc:grpChg>
          <pc:grpChg chg="add">
            <ac:chgData name="Layla Gladwin" userId="d2cda302-3480-4564-8069-db6088fe12ed" providerId="ADAL" clId="{DB18662E-BBF1-4E79-B257-36DD5B9F2618}" dt="2018-05-21T15:21:58.243" v="46" actId="2696"/>
            <ac:grpSpMkLst>
              <pc:docMk/>
              <pc:sldMasterMk cId="3670511350" sldId="2147483648"/>
              <pc:sldLayoutMk cId="2111587232" sldId="2147483707"/>
              <ac:grpSpMk id="23" creationId="{05DD5E82-7B9C-4A87-BA49-00C6751D4D15}"/>
            </ac:grpSpMkLst>
          </pc:grpChg>
          <pc:grpChg chg="add">
            <ac:chgData name="Layla Gladwin" userId="d2cda302-3480-4564-8069-db6088fe12ed" providerId="ADAL" clId="{DB18662E-BBF1-4E79-B257-36DD5B9F2618}" dt="2018-05-21T15:21:58.243" v="46" actId="2696"/>
            <ac:grpSpMkLst>
              <pc:docMk/>
              <pc:sldMasterMk cId="3670511350" sldId="2147483648"/>
              <pc:sldLayoutMk cId="2111587232" sldId="2147483707"/>
              <ac:grpSpMk id="28" creationId="{3910BDEA-9E46-43F0-98B2-99CB2765810E}"/>
            </ac:grpSpMkLst>
          </pc:grpChg>
        </pc:sldLayoutChg>
        <pc:sldLayoutChg chg="addSp delSp">
          <pc:chgData name="Layla Gladwin" userId="d2cda302-3480-4564-8069-db6088fe12ed" providerId="ADAL" clId="{DB18662E-BBF1-4E79-B257-36DD5B9F2618}" dt="2018-05-21T15:18:43.468" v="10" actId="2696"/>
          <pc:sldLayoutMkLst>
            <pc:docMk/>
            <pc:sldMasterMk cId="3670511350" sldId="2147483648"/>
            <pc:sldLayoutMk cId="3417613909" sldId="2147483711"/>
          </pc:sldLayoutMkLst>
          <pc:spChg chg="add">
            <ac:chgData name="Layla Gladwin" userId="d2cda302-3480-4564-8069-db6088fe12ed" providerId="ADAL" clId="{DB18662E-BBF1-4E79-B257-36DD5B9F2618}" dt="2018-05-21T15:18:43.468" v="10" actId="2696"/>
            <ac:spMkLst>
              <pc:docMk/>
              <pc:sldMasterMk cId="3670511350" sldId="2147483648"/>
              <pc:sldLayoutMk cId="3417613909" sldId="2147483711"/>
              <ac:spMk id="12" creationId="{4467AA49-D264-4074-A80B-F6C8DF25A67F}"/>
            </ac:spMkLst>
          </pc:spChg>
          <pc:spChg chg="add">
            <ac:chgData name="Layla Gladwin" userId="d2cda302-3480-4564-8069-db6088fe12ed" providerId="ADAL" clId="{DB18662E-BBF1-4E79-B257-36DD5B9F2618}" dt="2018-05-21T15:18:43.468" v="10" actId="2696"/>
            <ac:spMkLst>
              <pc:docMk/>
              <pc:sldMasterMk cId="3670511350" sldId="2147483648"/>
              <pc:sldLayoutMk cId="3417613909" sldId="2147483711"/>
              <ac:spMk id="14" creationId="{399E0069-7C03-4D41-87E8-6E381BED28F6}"/>
            </ac:spMkLst>
          </pc:spChg>
          <pc:spChg chg="del">
            <ac:chgData name="Layla Gladwin" userId="d2cda302-3480-4564-8069-db6088fe12ed" providerId="ADAL" clId="{DB18662E-BBF1-4E79-B257-36DD5B9F2618}" dt="2018-05-21T15:18:43.168" v="9" actId="478"/>
            <ac:spMkLst>
              <pc:docMk/>
              <pc:sldMasterMk cId="3670511350" sldId="2147483648"/>
              <pc:sldLayoutMk cId="3417613909" sldId="2147483711"/>
              <ac:spMk id="21" creationId="{00000000-0000-0000-0000-000000000000}"/>
            </ac:spMkLst>
          </pc:spChg>
          <pc:spChg chg="del">
            <ac:chgData name="Layla Gladwin" userId="d2cda302-3480-4564-8069-db6088fe12ed" providerId="ADAL" clId="{DB18662E-BBF1-4E79-B257-36DD5B9F2618}" dt="2018-05-21T15:18:43.168" v="9" actId="478"/>
            <ac:spMkLst>
              <pc:docMk/>
              <pc:sldMasterMk cId="3670511350" sldId="2147483648"/>
              <pc:sldLayoutMk cId="3417613909" sldId="2147483711"/>
              <ac:spMk id="22" creationId="{00000000-0000-0000-0000-000000000000}"/>
            </ac:spMkLst>
          </pc:spChg>
          <pc:picChg chg="del">
            <ac:chgData name="Layla Gladwin" userId="d2cda302-3480-4564-8069-db6088fe12ed" providerId="ADAL" clId="{DB18662E-BBF1-4E79-B257-36DD5B9F2618}" dt="2018-05-21T15:18:43.168" v="9" actId="478"/>
            <ac:picMkLst>
              <pc:docMk/>
              <pc:sldMasterMk cId="3670511350" sldId="2147483648"/>
              <pc:sldLayoutMk cId="3417613909" sldId="2147483711"/>
              <ac:picMk id="13" creationId="{00000000-0000-0000-0000-000000000000}"/>
            </ac:picMkLst>
          </pc:picChg>
          <pc:picChg chg="add">
            <ac:chgData name="Layla Gladwin" userId="d2cda302-3480-4564-8069-db6088fe12ed" providerId="ADAL" clId="{DB18662E-BBF1-4E79-B257-36DD5B9F2618}" dt="2018-05-21T15:18:43.468" v="10" actId="2696"/>
            <ac:picMkLst>
              <pc:docMk/>
              <pc:sldMasterMk cId="3670511350" sldId="2147483648"/>
              <pc:sldLayoutMk cId="3417613909" sldId="2147483711"/>
              <ac:picMk id="16" creationId="{AFC004CB-79A6-4EC9-B3B9-106EAD761E52}"/>
            </ac:picMkLst>
          </pc:picChg>
        </pc:sldLayoutChg>
        <pc:sldLayoutChg chg="addSp delSp">
          <pc:chgData name="Layla Gladwin" userId="d2cda302-3480-4564-8069-db6088fe12ed" providerId="ADAL" clId="{DB18662E-BBF1-4E79-B257-36DD5B9F2618}" dt="2018-05-21T15:21:26.541" v="40" actId="2696"/>
          <pc:sldLayoutMkLst>
            <pc:docMk/>
            <pc:sldMasterMk cId="3670511350" sldId="2147483648"/>
            <pc:sldLayoutMk cId="651999073" sldId="2147483712"/>
          </pc:sldLayoutMkLst>
          <pc:spChg chg="add">
            <ac:chgData name="Layla Gladwin" userId="d2cda302-3480-4564-8069-db6088fe12ed" providerId="ADAL" clId="{DB18662E-BBF1-4E79-B257-36DD5B9F2618}" dt="2018-05-21T15:21:26.541" v="40" actId="2696"/>
            <ac:spMkLst>
              <pc:docMk/>
              <pc:sldMasterMk cId="3670511350" sldId="2147483648"/>
              <pc:sldLayoutMk cId="651999073" sldId="2147483712"/>
              <ac:spMk id="9" creationId="{EC187486-8842-4895-B4F5-E99F5BAAA00E}"/>
            </ac:spMkLst>
          </pc:spChg>
          <pc:spChg chg="del">
            <ac:chgData name="Layla Gladwin" userId="d2cda302-3480-4564-8069-db6088fe12ed" providerId="ADAL" clId="{DB18662E-BBF1-4E79-B257-36DD5B9F2618}" dt="2018-05-21T15:21:26.266" v="39" actId="478"/>
            <ac:spMkLst>
              <pc:docMk/>
              <pc:sldMasterMk cId="3670511350" sldId="2147483648"/>
              <pc:sldLayoutMk cId="651999073" sldId="2147483712"/>
              <ac:spMk id="11" creationId="{00000000-0000-0000-0000-000000000000}"/>
            </ac:spMkLst>
          </pc:spChg>
          <pc:spChg chg="del">
            <ac:chgData name="Layla Gladwin" userId="d2cda302-3480-4564-8069-db6088fe12ed" providerId="ADAL" clId="{DB18662E-BBF1-4E79-B257-36DD5B9F2618}" dt="2018-05-21T15:21:26.266" v="39" actId="478"/>
            <ac:spMkLst>
              <pc:docMk/>
              <pc:sldMasterMk cId="3670511350" sldId="2147483648"/>
              <pc:sldLayoutMk cId="651999073" sldId="2147483712"/>
              <ac:spMk id="12" creationId="{00000000-0000-0000-0000-000000000000}"/>
            </ac:spMkLst>
          </pc:spChg>
          <pc:spChg chg="add">
            <ac:chgData name="Layla Gladwin" userId="d2cda302-3480-4564-8069-db6088fe12ed" providerId="ADAL" clId="{DB18662E-BBF1-4E79-B257-36DD5B9F2618}" dt="2018-05-21T15:21:26.541" v="40" actId="2696"/>
            <ac:spMkLst>
              <pc:docMk/>
              <pc:sldMasterMk cId="3670511350" sldId="2147483648"/>
              <pc:sldLayoutMk cId="651999073" sldId="2147483712"/>
              <ac:spMk id="15" creationId="{351D3631-CFC7-4FB8-A8B8-E38885E80255}"/>
            </ac:spMkLst>
          </pc:spChg>
          <pc:picChg chg="add">
            <ac:chgData name="Layla Gladwin" userId="d2cda302-3480-4564-8069-db6088fe12ed" providerId="ADAL" clId="{DB18662E-BBF1-4E79-B257-36DD5B9F2618}" dt="2018-05-21T15:21:26.541" v="40" actId="2696"/>
            <ac:picMkLst>
              <pc:docMk/>
              <pc:sldMasterMk cId="3670511350" sldId="2147483648"/>
              <pc:sldLayoutMk cId="651999073" sldId="2147483712"/>
              <ac:picMk id="10" creationId="{7A6ABC7A-2086-4CB1-B1AD-703ED2F00D37}"/>
            </ac:picMkLst>
          </pc:picChg>
          <pc:picChg chg="del">
            <ac:chgData name="Layla Gladwin" userId="d2cda302-3480-4564-8069-db6088fe12ed" providerId="ADAL" clId="{DB18662E-BBF1-4E79-B257-36DD5B9F2618}" dt="2018-05-21T15:21:26.266" v="39" actId="478"/>
            <ac:picMkLst>
              <pc:docMk/>
              <pc:sldMasterMk cId="3670511350" sldId="2147483648"/>
              <pc:sldLayoutMk cId="651999073" sldId="2147483712"/>
              <ac:picMk id="13" creationId="{AA646D1F-557A-403A-9752-504A3A6C4866}"/>
            </ac:picMkLst>
          </pc:picChg>
          <pc:picChg chg="del">
            <ac:chgData name="Layla Gladwin" userId="d2cda302-3480-4564-8069-db6088fe12ed" providerId="ADAL" clId="{DB18662E-BBF1-4E79-B257-36DD5B9F2618}" dt="2018-05-21T15:21:26.266" v="39" actId="478"/>
            <ac:picMkLst>
              <pc:docMk/>
              <pc:sldMasterMk cId="3670511350" sldId="2147483648"/>
              <pc:sldLayoutMk cId="651999073" sldId="2147483712"/>
              <ac:picMk id="16" creationId="{00000000-0000-0000-0000-000000000000}"/>
            </ac:picMkLst>
          </pc:picChg>
          <pc:picChg chg="add">
            <ac:chgData name="Layla Gladwin" userId="d2cda302-3480-4564-8069-db6088fe12ed" providerId="ADAL" clId="{DB18662E-BBF1-4E79-B257-36DD5B9F2618}" dt="2018-05-21T15:21:26.541" v="40" actId="2696"/>
            <ac:picMkLst>
              <pc:docMk/>
              <pc:sldMasterMk cId="3670511350" sldId="2147483648"/>
              <pc:sldLayoutMk cId="651999073" sldId="2147483712"/>
              <ac:picMk id="17" creationId="{38974806-A038-4ED8-B357-C976081F635E}"/>
            </ac:picMkLst>
          </pc:picChg>
        </pc:sldLayoutChg>
        <pc:sldLayoutChg chg="addSp delSp">
          <pc:chgData name="Layla Gladwin" userId="d2cda302-3480-4564-8069-db6088fe12ed" providerId="ADAL" clId="{DB18662E-BBF1-4E79-B257-36DD5B9F2618}" dt="2018-05-21T15:20:38.445" v="32" actId="2696"/>
          <pc:sldLayoutMkLst>
            <pc:docMk/>
            <pc:sldMasterMk cId="3670511350" sldId="2147483648"/>
            <pc:sldLayoutMk cId="1464879138" sldId="2147483717"/>
          </pc:sldLayoutMkLst>
          <pc:picChg chg="add">
            <ac:chgData name="Layla Gladwin" userId="d2cda302-3480-4564-8069-db6088fe12ed" providerId="ADAL" clId="{DB18662E-BBF1-4E79-B257-36DD5B9F2618}" dt="2018-05-21T15:20:38.445" v="32" actId="2696"/>
            <ac:picMkLst>
              <pc:docMk/>
              <pc:sldMasterMk cId="3670511350" sldId="2147483648"/>
              <pc:sldLayoutMk cId="1464879138" sldId="2147483717"/>
              <ac:picMk id="14" creationId="{06CE84D0-6788-4FB9-A895-55BC455E8F15}"/>
            </ac:picMkLst>
          </pc:picChg>
          <pc:picChg chg="del">
            <ac:chgData name="Layla Gladwin" userId="d2cda302-3480-4564-8069-db6088fe12ed" providerId="ADAL" clId="{DB18662E-BBF1-4E79-B257-36DD5B9F2618}" dt="2018-05-21T15:20:38.216" v="31" actId="478"/>
            <ac:picMkLst>
              <pc:docMk/>
              <pc:sldMasterMk cId="3670511350" sldId="2147483648"/>
              <pc:sldLayoutMk cId="1464879138" sldId="2147483717"/>
              <ac:picMk id="17" creationId="{3CF6DDFE-F540-429C-9A81-E14470E97C80}"/>
            </ac:picMkLst>
          </pc:picChg>
        </pc:sldLayoutChg>
        <pc:sldLayoutChg chg="addSp delSp modSp">
          <pc:chgData name="Layla Gladwin" userId="d2cda302-3480-4564-8069-db6088fe12ed" providerId="ADAL" clId="{DB18662E-BBF1-4E79-B257-36DD5B9F2618}" dt="2018-05-21T15:22:43.598" v="56" actId="2696"/>
          <pc:sldLayoutMkLst>
            <pc:docMk/>
            <pc:sldMasterMk cId="3670511350" sldId="2147483648"/>
            <pc:sldLayoutMk cId="3116110435" sldId="2147483721"/>
          </pc:sldLayoutMkLst>
          <pc:spChg chg="del">
            <ac:chgData name="Layla Gladwin" userId="d2cda302-3480-4564-8069-db6088fe12ed" providerId="ADAL" clId="{DB18662E-BBF1-4E79-B257-36DD5B9F2618}" dt="2018-05-21T15:22:41.175" v="53" actId="478"/>
            <ac:spMkLst>
              <pc:docMk/>
              <pc:sldMasterMk cId="3670511350" sldId="2147483648"/>
              <pc:sldLayoutMk cId="3116110435" sldId="2147483721"/>
              <ac:spMk id="20" creationId="{108CBB41-CA0A-4BDA-AAA6-3F2B72DDC158}"/>
            </ac:spMkLst>
          </pc:spChg>
          <pc:spChg chg="add">
            <ac:chgData name="Layla Gladwin" userId="d2cda302-3480-4564-8069-db6088fe12ed" providerId="ADAL" clId="{DB18662E-BBF1-4E79-B257-36DD5B9F2618}" dt="2018-05-21T15:22:43.598" v="56" actId="2696"/>
            <ac:spMkLst>
              <pc:docMk/>
              <pc:sldMasterMk cId="3670511350" sldId="2147483648"/>
              <pc:sldLayoutMk cId="3116110435" sldId="2147483721"/>
              <ac:spMk id="37" creationId="{C3658C56-5C03-4168-AF8D-112D8217D9AF}"/>
            </ac:spMkLst>
          </pc:sp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3" creationId="{703796BD-B691-46CE-9668-42607DD59B76}"/>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4" creationId="{8112A5EC-9B76-4B79-B1AA-21F8E717F484}"/>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9" creationId="{E0C9E670-C147-4C5E-A444-F2F1E35B5179}"/>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10" creationId="{93FA327A-A473-4F78-A632-89C5E763623F}"/>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11" creationId="{470B00B0-3A9C-4769-B447-10655E8B21E0}"/>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18" creationId="{AF80E914-6EE3-49D5-B8CE-562EBBE1B6FC}"/>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19" creationId="{00000000-0000-0000-0000-000000000000}"/>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21" creationId="{9A0FA0BA-7AA4-4C1B-887E-CEF482674B3E}"/>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22" creationId="{DF26D913-6C66-46A2-9FC2-2E05746FE711}"/>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23" creationId="{4F50553E-7ED2-401D-8E9F-86C3CD1FE24D}"/>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24" creationId="{3DB6EFBC-35AA-4FB2-868F-69FF9C032546}"/>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25" creationId="{2DFD6EA2-E19F-4450-BCF6-FCE7C37FB3D9}"/>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26" creationId="{1A08269C-6828-40B9-83EB-6E4EA3BE6D26}"/>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27" creationId="{D386483B-F720-4834-B113-0DF8BB0D0CDE}"/>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28" creationId="{801D2FC0-E8A6-444D-97D1-911097CA99EA}"/>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29" creationId="{E1E35EFE-E985-44F0-8218-E39BFFD54382}"/>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30" creationId="{8DCC0663-B511-42DA-95ED-0445CC8DBE77}"/>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31" creationId="{D71B8412-17C4-4781-AA88-DC9D9E98D5F5}"/>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32" creationId="{45AA8E87-A877-4341-9CC4-5BB1D2C27C1B}"/>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33" creationId="{AC49FC78-D684-486B-8893-B3199336F3A8}"/>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34" creationId="{5E9E2E99-D3FA-401C-A709-2A1082706AEA}"/>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35" creationId="{E47B9017-681B-4D34-9B11-7FBC6DB88A24}"/>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36" creationId="{05D6E2CE-BAFE-4BD8-8BB0-B242020A17DB}"/>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38" creationId="{00000000-0000-0000-0000-000000000000}"/>
            </ac:picMkLst>
          </pc:picChg>
          <pc:picChg chg="add">
            <ac:chgData name="Layla Gladwin" userId="d2cda302-3480-4564-8069-db6088fe12ed" providerId="ADAL" clId="{DB18662E-BBF1-4E79-B257-36DD5B9F2618}" dt="2018-05-21T15:22:43.598" v="56" actId="2696"/>
            <ac:picMkLst>
              <pc:docMk/>
              <pc:sldMasterMk cId="3670511350" sldId="2147483648"/>
              <pc:sldLayoutMk cId="3116110435" sldId="2147483721"/>
              <ac:picMk id="39" creationId="{3FAEDE9A-510B-45BB-9EC6-6E116BAE2833}"/>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50" creationId="{00000000-0000-0000-0000-000000000000}"/>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51" creationId="{00000000-0000-0000-0000-000000000000}"/>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52" creationId="{A4E5AD02-A4D1-4760-BAE8-92CB08805C26}"/>
            </ac:picMkLst>
          </pc:picChg>
          <pc:picChg chg="del mod">
            <ac:chgData name="Layla Gladwin" userId="d2cda302-3480-4564-8069-db6088fe12ed" providerId="ADAL" clId="{DB18662E-BBF1-4E79-B257-36DD5B9F2618}" dt="2018-05-21T15:22:43.210" v="55" actId="478"/>
            <ac:picMkLst>
              <pc:docMk/>
              <pc:sldMasterMk cId="3670511350" sldId="2147483648"/>
              <pc:sldLayoutMk cId="3116110435" sldId="2147483721"/>
              <ac:picMk id="53" creationId="{70E323E3-1494-4F9D-8F3B-0E6213AC5FDB}"/>
            </ac:picMkLst>
          </pc:picChg>
          <pc:picChg chg="del">
            <ac:chgData name="Layla Gladwin" userId="d2cda302-3480-4564-8069-db6088fe12ed" providerId="ADAL" clId="{DB18662E-BBF1-4E79-B257-36DD5B9F2618}" dt="2018-05-21T15:22:41.175" v="53" actId="478"/>
            <ac:picMkLst>
              <pc:docMk/>
              <pc:sldMasterMk cId="3670511350" sldId="2147483648"/>
              <pc:sldLayoutMk cId="3116110435" sldId="2147483721"/>
              <ac:picMk id="70" creationId="{00000000-0000-0000-0000-000000000000}"/>
            </ac:picMkLst>
          </pc:picChg>
        </pc:sldLayoutChg>
        <pc:sldLayoutChg chg="addSp delSp">
          <pc:chgData name="Layla Gladwin" userId="d2cda302-3480-4564-8069-db6088fe12ed" providerId="ADAL" clId="{DB18662E-BBF1-4E79-B257-36DD5B9F2618}" dt="2018-05-21T15:23:01.405" v="58" actId="2696"/>
          <pc:sldLayoutMkLst>
            <pc:docMk/>
            <pc:sldMasterMk cId="3670511350" sldId="2147483648"/>
            <pc:sldLayoutMk cId="3838627863" sldId="2147483722"/>
          </pc:sldLayoutMkLst>
          <pc:spChg chg="del">
            <ac:chgData name="Layla Gladwin" userId="d2cda302-3480-4564-8069-db6088fe12ed" providerId="ADAL" clId="{DB18662E-BBF1-4E79-B257-36DD5B9F2618}" dt="2018-05-21T15:23:00.982" v="57" actId="478"/>
            <ac:spMkLst>
              <pc:docMk/>
              <pc:sldMasterMk cId="3670511350" sldId="2147483648"/>
              <pc:sldLayoutMk cId="3838627863" sldId="2147483722"/>
              <ac:spMk id="11" creationId="{39ED5B3E-62DD-4231-9038-DACE230E55AB}"/>
            </ac:spMkLst>
          </pc:spChg>
          <pc:spChg chg="add">
            <ac:chgData name="Layla Gladwin" userId="d2cda302-3480-4564-8069-db6088fe12ed" providerId="ADAL" clId="{DB18662E-BBF1-4E79-B257-36DD5B9F2618}" dt="2018-05-21T15:23:01.405" v="58" actId="2696"/>
            <ac:spMkLst>
              <pc:docMk/>
              <pc:sldMasterMk cId="3670511350" sldId="2147483648"/>
              <pc:sldLayoutMk cId="3838627863" sldId="2147483722"/>
              <ac:spMk id="20" creationId="{E56B1F76-EF42-485D-87C5-11A793884242}"/>
            </ac:spMkLst>
          </pc:spChg>
          <pc:picChg chg="del">
            <ac:chgData name="Layla Gladwin" userId="d2cda302-3480-4564-8069-db6088fe12ed" providerId="ADAL" clId="{DB18662E-BBF1-4E79-B257-36DD5B9F2618}" dt="2018-05-21T15:23:00.982" v="57" actId="478"/>
            <ac:picMkLst>
              <pc:docMk/>
              <pc:sldMasterMk cId="3670511350" sldId="2147483648"/>
              <pc:sldLayoutMk cId="3838627863" sldId="2147483722"/>
              <ac:picMk id="4" creationId="{4712F097-964B-42DE-9306-EEE679A9C670}"/>
            </ac:picMkLst>
          </pc:picChg>
          <pc:picChg chg="add">
            <ac:chgData name="Layla Gladwin" userId="d2cda302-3480-4564-8069-db6088fe12ed" providerId="ADAL" clId="{DB18662E-BBF1-4E79-B257-36DD5B9F2618}" dt="2018-05-21T15:23:01.405" v="58" actId="2696"/>
            <ac:picMkLst>
              <pc:docMk/>
              <pc:sldMasterMk cId="3670511350" sldId="2147483648"/>
              <pc:sldLayoutMk cId="3838627863" sldId="2147483722"/>
              <ac:picMk id="12" creationId="{DDDB88D6-405D-4A3A-AFE1-051D8790C119}"/>
            </ac:picMkLst>
          </pc:picChg>
          <pc:picChg chg="del">
            <ac:chgData name="Layla Gladwin" userId="d2cda302-3480-4564-8069-db6088fe12ed" providerId="ADAL" clId="{DB18662E-BBF1-4E79-B257-36DD5B9F2618}" dt="2018-05-21T15:23:00.982" v="57" actId="478"/>
            <ac:picMkLst>
              <pc:docMk/>
              <pc:sldMasterMk cId="3670511350" sldId="2147483648"/>
              <pc:sldLayoutMk cId="3838627863" sldId="2147483722"/>
              <ac:picMk id="13" creationId="{A327ADD2-B327-4382-9C2D-76DEFB7AC7F7}"/>
            </ac:picMkLst>
          </pc:picChg>
          <pc:picChg chg="add">
            <ac:chgData name="Layla Gladwin" userId="d2cda302-3480-4564-8069-db6088fe12ed" providerId="ADAL" clId="{DB18662E-BBF1-4E79-B257-36DD5B9F2618}" dt="2018-05-21T15:23:01.405" v="58" actId="2696"/>
            <ac:picMkLst>
              <pc:docMk/>
              <pc:sldMasterMk cId="3670511350" sldId="2147483648"/>
              <pc:sldLayoutMk cId="3838627863" sldId="2147483722"/>
              <ac:picMk id="14" creationId="{5A685E8F-DFB1-45DF-A86A-3E88779ADFE4}"/>
            </ac:picMkLst>
          </pc:picChg>
          <pc:picChg chg="del">
            <ac:chgData name="Layla Gladwin" userId="d2cda302-3480-4564-8069-db6088fe12ed" providerId="ADAL" clId="{DB18662E-BBF1-4E79-B257-36DD5B9F2618}" dt="2018-05-21T15:23:00.982" v="57" actId="478"/>
            <ac:picMkLst>
              <pc:docMk/>
              <pc:sldMasterMk cId="3670511350" sldId="2147483648"/>
              <pc:sldLayoutMk cId="3838627863" sldId="2147483722"/>
              <ac:picMk id="15" creationId="{A0EE58B1-80FD-409A-8C30-EBDF17266BA5}"/>
            </ac:picMkLst>
          </pc:picChg>
          <pc:picChg chg="add">
            <ac:chgData name="Layla Gladwin" userId="d2cda302-3480-4564-8069-db6088fe12ed" providerId="ADAL" clId="{DB18662E-BBF1-4E79-B257-36DD5B9F2618}" dt="2018-05-21T15:23:01.405" v="58" actId="2696"/>
            <ac:picMkLst>
              <pc:docMk/>
              <pc:sldMasterMk cId="3670511350" sldId="2147483648"/>
              <pc:sldLayoutMk cId="3838627863" sldId="2147483722"/>
              <ac:picMk id="16" creationId="{BAD5D8B2-FEA4-4FDB-8D28-489C98F986F5}"/>
            </ac:picMkLst>
          </pc:picChg>
          <pc:picChg chg="add">
            <ac:chgData name="Layla Gladwin" userId="d2cda302-3480-4564-8069-db6088fe12ed" providerId="ADAL" clId="{DB18662E-BBF1-4E79-B257-36DD5B9F2618}" dt="2018-05-21T15:23:01.405" v="58" actId="2696"/>
            <ac:picMkLst>
              <pc:docMk/>
              <pc:sldMasterMk cId="3670511350" sldId="2147483648"/>
              <pc:sldLayoutMk cId="3838627863" sldId="2147483722"/>
              <ac:picMk id="17" creationId="{89AFFF31-65D7-484D-B18F-525652299279}"/>
            </ac:picMkLst>
          </pc:picChg>
          <pc:picChg chg="del">
            <ac:chgData name="Layla Gladwin" userId="d2cda302-3480-4564-8069-db6088fe12ed" providerId="ADAL" clId="{DB18662E-BBF1-4E79-B257-36DD5B9F2618}" dt="2018-05-21T15:23:00.982" v="57" actId="478"/>
            <ac:picMkLst>
              <pc:docMk/>
              <pc:sldMasterMk cId="3670511350" sldId="2147483648"/>
              <pc:sldLayoutMk cId="3838627863" sldId="2147483722"/>
              <ac:picMk id="18" creationId="{E1734B16-7003-45A6-B43C-4F4EDB4853A2}"/>
            </ac:picMkLst>
          </pc:picChg>
          <pc:picChg chg="del">
            <ac:chgData name="Layla Gladwin" userId="d2cda302-3480-4564-8069-db6088fe12ed" providerId="ADAL" clId="{DB18662E-BBF1-4E79-B257-36DD5B9F2618}" dt="2018-05-21T15:23:00.982" v="57" actId="478"/>
            <ac:picMkLst>
              <pc:docMk/>
              <pc:sldMasterMk cId="3670511350" sldId="2147483648"/>
              <pc:sldLayoutMk cId="3838627863" sldId="2147483722"/>
              <ac:picMk id="19" creationId="{F3299EF2-CCCD-4841-BC18-93019BE1F0A1}"/>
            </ac:picMkLst>
          </pc:picChg>
          <pc:picChg chg="add">
            <ac:chgData name="Layla Gladwin" userId="d2cda302-3480-4564-8069-db6088fe12ed" providerId="ADAL" clId="{DB18662E-BBF1-4E79-B257-36DD5B9F2618}" dt="2018-05-21T15:23:01.405" v="58" actId="2696"/>
            <ac:picMkLst>
              <pc:docMk/>
              <pc:sldMasterMk cId="3670511350" sldId="2147483648"/>
              <pc:sldLayoutMk cId="3838627863" sldId="2147483722"/>
              <ac:picMk id="21" creationId="{5A9BFA35-C814-41F0-94A7-255ED300797E}"/>
            </ac:picMkLst>
          </pc:picChg>
          <pc:picChg chg="add">
            <ac:chgData name="Layla Gladwin" userId="d2cda302-3480-4564-8069-db6088fe12ed" providerId="ADAL" clId="{DB18662E-BBF1-4E79-B257-36DD5B9F2618}" dt="2018-05-21T15:23:01.405" v="58" actId="2696"/>
            <ac:picMkLst>
              <pc:docMk/>
              <pc:sldMasterMk cId="3670511350" sldId="2147483648"/>
              <pc:sldLayoutMk cId="3838627863" sldId="2147483722"/>
              <ac:picMk id="22" creationId="{B81A3BBC-11BE-4272-8F94-894948575D6B}"/>
            </ac:picMkLst>
          </pc:picChg>
          <pc:picChg chg="del">
            <ac:chgData name="Layla Gladwin" userId="d2cda302-3480-4564-8069-db6088fe12ed" providerId="ADAL" clId="{DB18662E-BBF1-4E79-B257-36DD5B9F2618}" dt="2018-05-21T15:23:00.982" v="57" actId="478"/>
            <ac:picMkLst>
              <pc:docMk/>
              <pc:sldMasterMk cId="3670511350" sldId="2147483648"/>
              <pc:sldLayoutMk cId="3838627863" sldId="2147483722"/>
              <ac:picMk id="23" creationId="{2347FCE5-0BE2-43DB-8117-197FAA752A07}"/>
            </ac:picMkLst>
          </pc:picChg>
          <pc:picChg chg="del">
            <ac:chgData name="Layla Gladwin" userId="d2cda302-3480-4564-8069-db6088fe12ed" providerId="ADAL" clId="{DB18662E-BBF1-4E79-B257-36DD5B9F2618}" dt="2018-05-21T15:23:00.982" v="57" actId="478"/>
            <ac:picMkLst>
              <pc:docMk/>
              <pc:sldMasterMk cId="3670511350" sldId="2147483648"/>
              <pc:sldLayoutMk cId="3838627863" sldId="2147483722"/>
              <ac:picMk id="24" creationId="{3119F318-3050-46C8-A959-7F7B8A1913A0}"/>
            </ac:picMkLst>
          </pc:picChg>
          <pc:picChg chg="del">
            <ac:chgData name="Layla Gladwin" userId="d2cda302-3480-4564-8069-db6088fe12ed" providerId="ADAL" clId="{DB18662E-BBF1-4E79-B257-36DD5B9F2618}" dt="2018-05-21T15:23:00.982" v="57" actId="478"/>
            <ac:picMkLst>
              <pc:docMk/>
              <pc:sldMasterMk cId="3670511350" sldId="2147483648"/>
              <pc:sldLayoutMk cId="3838627863" sldId="2147483722"/>
              <ac:picMk id="25" creationId="{104D506D-6F61-4A53-AB55-1B8DB5C1B314}"/>
            </ac:picMkLst>
          </pc:picChg>
          <pc:picChg chg="add">
            <ac:chgData name="Layla Gladwin" userId="d2cda302-3480-4564-8069-db6088fe12ed" providerId="ADAL" clId="{DB18662E-BBF1-4E79-B257-36DD5B9F2618}" dt="2018-05-21T15:23:01.405" v="58" actId="2696"/>
            <ac:picMkLst>
              <pc:docMk/>
              <pc:sldMasterMk cId="3670511350" sldId="2147483648"/>
              <pc:sldLayoutMk cId="3838627863" sldId="2147483722"/>
              <ac:picMk id="26" creationId="{CF7E8875-F468-4361-BCC3-C7F43B916D83}"/>
            </ac:picMkLst>
          </pc:picChg>
          <pc:picChg chg="add">
            <ac:chgData name="Layla Gladwin" userId="d2cda302-3480-4564-8069-db6088fe12ed" providerId="ADAL" clId="{DB18662E-BBF1-4E79-B257-36DD5B9F2618}" dt="2018-05-21T15:23:01.405" v="58" actId="2696"/>
            <ac:picMkLst>
              <pc:docMk/>
              <pc:sldMasterMk cId="3670511350" sldId="2147483648"/>
              <pc:sldLayoutMk cId="3838627863" sldId="2147483722"/>
              <ac:picMk id="27" creationId="{589BFC9C-3419-4D01-A7D0-9D6D62F7CC60}"/>
            </ac:picMkLst>
          </pc:picChg>
        </pc:sldLayoutChg>
        <pc:sldLayoutChg chg="addSp delSp">
          <pc:chgData name="Layla Gladwin" userId="d2cda302-3480-4564-8069-db6088fe12ed" providerId="ADAL" clId="{DB18662E-BBF1-4E79-B257-36DD5B9F2618}" dt="2018-05-21T15:23:15.471" v="60" actId="2696"/>
          <pc:sldLayoutMkLst>
            <pc:docMk/>
            <pc:sldMasterMk cId="3670511350" sldId="2147483648"/>
            <pc:sldLayoutMk cId="3076951976" sldId="2147483723"/>
          </pc:sldLayoutMkLst>
          <pc:spChg chg="del">
            <ac:chgData name="Layla Gladwin" userId="d2cda302-3480-4564-8069-db6088fe12ed" providerId="ADAL" clId="{DB18662E-BBF1-4E79-B257-36DD5B9F2618}" dt="2018-05-21T15:23:14.829" v="59" actId="478"/>
            <ac:spMkLst>
              <pc:docMk/>
              <pc:sldMasterMk cId="3670511350" sldId="2147483648"/>
              <pc:sldLayoutMk cId="3076951976" sldId="2147483723"/>
              <ac:spMk id="12" creationId="{B1F4F0C9-ADE2-4FA1-B397-62284CF0F88F}"/>
            </ac:spMkLst>
          </pc:spChg>
          <pc:spChg chg="add">
            <ac:chgData name="Layla Gladwin" userId="d2cda302-3480-4564-8069-db6088fe12ed" providerId="ADAL" clId="{DB18662E-BBF1-4E79-B257-36DD5B9F2618}" dt="2018-05-21T15:23:15.471" v="60" actId="2696"/>
            <ac:spMkLst>
              <pc:docMk/>
              <pc:sldMasterMk cId="3670511350" sldId="2147483648"/>
              <pc:sldLayoutMk cId="3076951976" sldId="2147483723"/>
              <ac:spMk id="24" creationId="{BD5029DF-0AE5-4FB9-9597-4CC2630B910E}"/>
            </ac:spMkLst>
          </pc:spChg>
          <pc:picChg chg="del">
            <ac:chgData name="Layla Gladwin" userId="d2cda302-3480-4564-8069-db6088fe12ed" providerId="ADAL" clId="{DB18662E-BBF1-4E79-B257-36DD5B9F2618}" dt="2018-05-21T15:23:14.829" v="59" actId="478"/>
            <ac:picMkLst>
              <pc:docMk/>
              <pc:sldMasterMk cId="3670511350" sldId="2147483648"/>
              <pc:sldLayoutMk cId="3076951976" sldId="2147483723"/>
              <ac:picMk id="3" creationId="{3DBA45ED-438E-4490-9C58-FCF45E0E39CC}"/>
            </ac:picMkLst>
          </pc:picChg>
          <pc:picChg chg="del">
            <ac:chgData name="Layla Gladwin" userId="d2cda302-3480-4564-8069-db6088fe12ed" providerId="ADAL" clId="{DB18662E-BBF1-4E79-B257-36DD5B9F2618}" dt="2018-05-21T15:23:14.829" v="59" actId="478"/>
            <ac:picMkLst>
              <pc:docMk/>
              <pc:sldMasterMk cId="3670511350" sldId="2147483648"/>
              <pc:sldLayoutMk cId="3076951976" sldId="2147483723"/>
              <ac:picMk id="4" creationId="{E30FDC34-4965-487A-9F4E-8345B1CB75ED}"/>
            </ac:picMkLst>
          </pc:picChg>
          <pc:picChg chg="del">
            <ac:chgData name="Layla Gladwin" userId="d2cda302-3480-4564-8069-db6088fe12ed" providerId="ADAL" clId="{DB18662E-BBF1-4E79-B257-36DD5B9F2618}" dt="2018-05-21T15:23:14.829" v="59" actId="478"/>
            <ac:picMkLst>
              <pc:docMk/>
              <pc:sldMasterMk cId="3670511350" sldId="2147483648"/>
              <pc:sldLayoutMk cId="3076951976" sldId="2147483723"/>
              <ac:picMk id="7" creationId="{9D09AD48-797A-4CB6-A939-ECF6CE94035D}"/>
            </ac:picMkLst>
          </pc:picChg>
          <pc:picChg chg="del">
            <ac:chgData name="Layla Gladwin" userId="d2cda302-3480-4564-8069-db6088fe12ed" providerId="ADAL" clId="{DB18662E-BBF1-4E79-B257-36DD5B9F2618}" dt="2018-05-21T15:23:14.829" v="59" actId="478"/>
            <ac:picMkLst>
              <pc:docMk/>
              <pc:sldMasterMk cId="3670511350" sldId="2147483648"/>
              <pc:sldLayoutMk cId="3076951976" sldId="2147483723"/>
              <ac:picMk id="8" creationId="{B1F586D1-E15B-4814-AEAE-582913996C24}"/>
            </ac:picMkLst>
          </pc:picChg>
          <pc:picChg chg="del">
            <ac:chgData name="Layla Gladwin" userId="d2cda302-3480-4564-8069-db6088fe12ed" providerId="ADAL" clId="{DB18662E-BBF1-4E79-B257-36DD5B9F2618}" dt="2018-05-21T15:23:14.829" v="59" actId="478"/>
            <ac:picMkLst>
              <pc:docMk/>
              <pc:sldMasterMk cId="3670511350" sldId="2147483648"/>
              <pc:sldLayoutMk cId="3076951976" sldId="2147483723"/>
              <ac:picMk id="9" creationId="{BB22DE95-A77B-4912-B84B-9B54F3C96B43}"/>
            </ac:picMkLst>
          </pc:picChg>
          <pc:picChg chg="del">
            <ac:chgData name="Layla Gladwin" userId="d2cda302-3480-4564-8069-db6088fe12ed" providerId="ADAL" clId="{DB18662E-BBF1-4E79-B257-36DD5B9F2618}" dt="2018-05-21T15:23:14.829" v="59" actId="478"/>
            <ac:picMkLst>
              <pc:docMk/>
              <pc:sldMasterMk cId="3670511350" sldId="2147483648"/>
              <pc:sldLayoutMk cId="3076951976" sldId="2147483723"/>
              <ac:picMk id="10" creationId="{5E8F1533-3A65-4300-831F-870D28C7BA2D}"/>
            </ac:picMkLst>
          </pc:picChg>
          <pc:picChg chg="add">
            <ac:chgData name="Layla Gladwin" userId="d2cda302-3480-4564-8069-db6088fe12ed" providerId="ADAL" clId="{DB18662E-BBF1-4E79-B257-36DD5B9F2618}" dt="2018-05-21T15:23:15.471" v="60" actId="2696"/>
            <ac:picMkLst>
              <pc:docMk/>
              <pc:sldMasterMk cId="3670511350" sldId="2147483648"/>
              <pc:sldLayoutMk cId="3076951976" sldId="2147483723"/>
              <ac:picMk id="13" creationId="{810E7A13-DCF6-4415-A66B-29544B3468FB}"/>
            </ac:picMkLst>
          </pc:picChg>
          <pc:picChg chg="del">
            <ac:chgData name="Layla Gladwin" userId="d2cda302-3480-4564-8069-db6088fe12ed" providerId="ADAL" clId="{DB18662E-BBF1-4E79-B257-36DD5B9F2618}" dt="2018-05-21T15:23:14.829" v="59" actId="478"/>
            <ac:picMkLst>
              <pc:docMk/>
              <pc:sldMasterMk cId="3670511350" sldId="2147483648"/>
              <pc:sldLayoutMk cId="3076951976" sldId="2147483723"/>
              <ac:picMk id="14" creationId="{FD85B18D-C250-499F-9000-931FF23FF73E}"/>
            </ac:picMkLst>
          </pc:picChg>
          <pc:picChg chg="add">
            <ac:chgData name="Layla Gladwin" userId="d2cda302-3480-4564-8069-db6088fe12ed" providerId="ADAL" clId="{DB18662E-BBF1-4E79-B257-36DD5B9F2618}" dt="2018-05-21T15:23:15.471" v="60" actId="2696"/>
            <ac:picMkLst>
              <pc:docMk/>
              <pc:sldMasterMk cId="3670511350" sldId="2147483648"/>
              <pc:sldLayoutMk cId="3076951976" sldId="2147483723"/>
              <ac:picMk id="15" creationId="{BA01714D-4290-4DA6-8780-7D328FC3CE4B}"/>
            </ac:picMkLst>
          </pc:picChg>
          <pc:picChg chg="add">
            <ac:chgData name="Layla Gladwin" userId="d2cda302-3480-4564-8069-db6088fe12ed" providerId="ADAL" clId="{DB18662E-BBF1-4E79-B257-36DD5B9F2618}" dt="2018-05-21T15:23:15.471" v="60" actId="2696"/>
            <ac:picMkLst>
              <pc:docMk/>
              <pc:sldMasterMk cId="3670511350" sldId="2147483648"/>
              <pc:sldLayoutMk cId="3076951976" sldId="2147483723"/>
              <ac:picMk id="16" creationId="{81F70904-65A3-4613-9FFE-08DF1C43C996}"/>
            </ac:picMkLst>
          </pc:picChg>
          <pc:picChg chg="del">
            <ac:chgData name="Layla Gladwin" userId="d2cda302-3480-4564-8069-db6088fe12ed" providerId="ADAL" clId="{DB18662E-BBF1-4E79-B257-36DD5B9F2618}" dt="2018-05-21T15:23:14.829" v="59" actId="478"/>
            <ac:picMkLst>
              <pc:docMk/>
              <pc:sldMasterMk cId="3670511350" sldId="2147483648"/>
              <pc:sldLayoutMk cId="3076951976" sldId="2147483723"/>
              <ac:picMk id="17" creationId="{89763354-DC7F-4D7D-83B6-ACECB2A52F2A}"/>
            </ac:picMkLst>
          </pc:picChg>
          <pc:picChg chg="del">
            <ac:chgData name="Layla Gladwin" userId="d2cda302-3480-4564-8069-db6088fe12ed" providerId="ADAL" clId="{DB18662E-BBF1-4E79-B257-36DD5B9F2618}" dt="2018-05-21T15:23:14.829" v="59" actId="478"/>
            <ac:picMkLst>
              <pc:docMk/>
              <pc:sldMasterMk cId="3670511350" sldId="2147483648"/>
              <pc:sldLayoutMk cId="3076951976" sldId="2147483723"/>
              <ac:picMk id="18" creationId="{153BC304-6811-42A3-A5D2-204810783384}"/>
            </ac:picMkLst>
          </pc:picChg>
          <pc:picChg chg="add">
            <ac:chgData name="Layla Gladwin" userId="d2cda302-3480-4564-8069-db6088fe12ed" providerId="ADAL" clId="{DB18662E-BBF1-4E79-B257-36DD5B9F2618}" dt="2018-05-21T15:23:15.471" v="60" actId="2696"/>
            <ac:picMkLst>
              <pc:docMk/>
              <pc:sldMasterMk cId="3670511350" sldId="2147483648"/>
              <pc:sldLayoutMk cId="3076951976" sldId="2147483723"/>
              <ac:picMk id="19" creationId="{C59AF4B2-A022-44C6-93D7-3FD56C3361F1}"/>
            </ac:picMkLst>
          </pc:picChg>
          <pc:picChg chg="add">
            <ac:chgData name="Layla Gladwin" userId="d2cda302-3480-4564-8069-db6088fe12ed" providerId="ADAL" clId="{DB18662E-BBF1-4E79-B257-36DD5B9F2618}" dt="2018-05-21T15:23:15.471" v="60" actId="2696"/>
            <ac:picMkLst>
              <pc:docMk/>
              <pc:sldMasterMk cId="3670511350" sldId="2147483648"/>
              <pc:sldLayoutMk cId="3076951976" sldId="2147483723"/>
              <ac:picMk id="20" creationId="{47D192D4-767C-4EB0-82A6-2F248F93E584}"/>
            </ac:picMkLst>
          </pc:picChg>
          <pc:picChg chg="add">
            <ac:chgData name="Layla Gladwin" userId="d2cda302-3480-4564-8069-db6088fe12ed" providerId="ADAL" clId="{DB18662E-BBF1-4E79-B257-36DD5B9F2618}" dt="2018-05-21T15:23:15.471" v="60" actId="2696"/>
            <ac:picMkLst>
              <pc:docMk/>
              <pc:sldMasterMk cId="3670511350" sldId="2147483648"/>
              <pc:sldLayoutMk cId="3076951976" sldId="2147483723"/>
              <ac:picMk id="21" creationId="{7C921C69-A024-4358-B5DD-A982B032AFEE}"/>
            </ac:picMkLst>
          </pc:picChg>
          <pc:picChg chg="add">
            <ac:chgData name="Layla Gladwin" userId="d2cda302-3480-4564-8069-db6088fe12ed" providerId="ADAL" clId="{DB18662E-BBF1-4E79-B257-36DD5B9F2618}" dt="2018-05-21T15:23:15.471" v="60" actId="2696"/>
            <ac:picMkLst>
              <pc:docMk/>
              <pc:sldMasterMk cId="3670511350" sldId="2147483648"/>
              <pc:sldLayoutMk cId="3076951976" sldId="2147483723"/>
              <ac:picMk id="22" creationId="{1AABE3B1-E60C-4F3E-8056-39E3B8FEB593}"/>
            </ac:picMkLst>
          </pc:picChg>
          <pc:picChg chg="add">
            <ac:chgData name="Layla Gladwin" userId="d2cda302-3480-4564-8069-db6088fe12ed" providerId="ADAL" clId="{DB18662E-BBF1-4E79-B257-36DD5B9F2618}" dt="2018-05-21T15:23:15.471" v="60" actId="2696"/>
            <ac:picMkLst>
              <pc:docMk/>
              <pc:sldMasterMk cId="3670511350" sldId="2147483648"/>
              <pc:sldLayoutMk cId="3076951976" sldId="2147483723"/>
              <ac:picMk id="23" creationId="{50A1968B-7A76-439C-A059-37397D9656AC}"/>
            </ac:picMkLst>
          </pc:picChg>
          <pc:picChg chg="add">
            <ac:chgData name="Layla Gladwin" userId="d2cda302-3480-4564-8069-db6088fe12ed" providerId="ADAL" clId="{DB18662E-BBF1-4E79-B257-36DD5B9F2618}" dt="2018-05-21T15:23:15.471" v="60" actId="2696"/>
            <ac:picMkLst>
              <pc:docMk/>
              <pc:sldMasterMk cId="3670511350" sldId="2147483648"/>
              <pc:sldLayoutMk cId="3076951976" sldId="2147483723"/>
              <ac:picMk id="25" creationId="{877B8A22-B1C1-4896-A439-5AAFEBB4B13A}"/>
            </ac:picMkLst>
          </pc:picChg>
        </pc:sldLayoutChg>
        <pc:sldLayoutChg chg="addSp delSp">
          <pc:chgData name="Layla Gladwin" userId="d2cda302-3480-4564-8069-db6088fe12ed" providerId="ADAL" clId="{DB18662E-BBF1-4E79-B257-36DD5B9F2618}" dt="2018-05-21T15:19:45.483" v="22" actId="2696"/>
          <pc:sldLayoutMkLst>
            <pc:docMk/>
            <pc:sldMasterMk cId="3670511350" sldId="2147483648"/>
            <pc:sldLayoutMk cId="2240096949" sldId="2147483725"/>
          </pc:sldLayoutMkLst>
          <pc:spChg chg="del">
            <ac:chgData name="Layla Gladwin" userId="d2cda302-3480-4564-8069-db6088fe12ed" providerId="ADAL" clId="{DB18662E-BBF1-4E79-B257-36DD5B9F2618}" dt="2018-05-21T15:19:45.248" v="21" actId="478"/>
            <ac:spMkLst>
              <pc:docMk/>
              <pc:sldMasterMk cId="3670511350" sldId="2147483648"/>
              <pc:sldLayoutMk cId="2240096949" sldId="2147483725"/>
              <ac:spMk id="12" creationId="{00000000-0000-0000-0000-000000000000}"/>
            </ac:spMkLst>
          </pc:spChg>
          <pc:spChg chg="add">
            <ac:chgData name="Layla Gladwin" userId="d2cda302-3480-4564-8069-db6088fe12ed" providerId="ADAL" clId="{DB18662E-BBF1-4E79-B257-36DD5B9F2618}" dt="2018-05-21T15:19:45.483" v="22" actId="2696"/>
            <ac:spMkLst>
              <pc:docMk/>
              <pc:sldMasterMk cId="3670511350" sldId="2147483648"/>
              <pc:sldLayoutMk cId="2240096949" sldId="2147483725"/>
              <ac:spMk id="14" creationId="{AC278C60-52CE-4FE7-B6CC-2AF9C3A29F7C}"/>
            </ac:spMkLst>
          </pc:spChg>
          <pc:spChg chg="add">
            <ac:chgData name="Layla Gladwin" userId="d2cda302-3480-4564-8069-db6088fe12ed" providerId="ADAL" clId="{DB18662E-BBF1-4E79-B257-36DD5B9F2618}" dt="2018-05-21T15:19:45.483" v="22" actId="2696"/>
            <ac:spMkLst>
              <pc:docMk/>
              <pc:sldMasterMk cId="3670511350" sldId="2147483648"/>
              <pc:sldLayoutMk cId="2240096949" sldId="2147483725"/>
              <ac:spMk id="17" creationId="{95BF275D-A7B8-4D70-A469-59DB04926717}"/>
            </ac:spMkLst>
          </pc:spChg>
          <pc:spChg chg="del">
            <ac:chgData name="Layla Gladwin" userId="d2cda302-3480-4564-8069-db6088fe12ed" providerId="ADAL" clId="{DB18662E-BBF1-4E79-B257-36DD5B9F2618}" dt="2018-05-21T15:19:45.248" v="21" actId="478"/>
            <ac:spMkLst>
              <pc:docMk/>
              <pc:sldMasterMk cId="3670511350" sldId="2147483648"/>
              <pc:sldLayoutMk cId="2240096949" sldId="2147483725"/>
              <ac:spMk id="21" creationId="{00000000-0000-0000-0000-000000000000}"/>
            </ac:spMkLst>
          </pc:spChg>
          <pc:picChg chg="del">
            <ac:chgData name="Layla Gladwin" userId="d2cda302-3480-4564-8069-db6088fe12ed" providerId="ADAL" clId="{DB18662E-BBF1-4E79-B257-36DD5B9F2618}" dt="2018-05-21T15:19:45.248" v="21" actId="478"/>
            <ac:picMkLst>
              <pc:docMk/>
              <pc:sldMasterMk cId="3670511350" sldId="2147483648"/>
              <pc:sldLayoutMk cId="2240096949" sldId="2147483725"/>
              <ac:picMk id="13" creationId="{00000000-0000-0000-0000-000000000000}"/>
            </ac:picMkLst>
          </pc:picChg>
          <pc:picChg chg="add">
            <ac:chgData name="Layla Gladwin" userId="d2cda302-3480-4564-8069-db6088fe12ed" providerId="ADAL" clId="{DB18662E-BBF1-4E79-B257-36DD5B9F2618}" dt="2018-05-21T15:19:45.483" v="22" actId="2696"/>
            <ac:picMkLst>
              <pc:docMk/>
              <pc:sldMasterMk cId="3670511350" sldId="2147483648"/>
              <pc:sldLayoutMk cId="2240096949" sldId="2147483725"/>
              <ac:picMk id="16" creationId="{240DEAB0-A8C6-4F95-A710-42E9DD3DD052}"/>
            </ac:picMkLst>
          </pc:picChg>
        </pc:sldLayoutChg>
        <pc:sldLayoutChg chg="addSp delSp">
          <pc:chgData name="Layla Gladwin" userId="d2cda302-3480-4564-8069-db6088fe12ed" providerId="ADAL" clId="{DB18662E-BBF1-4E79-B257-36DD5B9F2618}" dt="2018-05-21T15:19:52.473" v="24" actId="2696"/>
          <pc:sldLayoutMkLst>
            <pc:docMk/>
            <pc:sldMasterMk cId="3670511350" sldId="2147483648"/>
            <pc:sldLayoutMk cId="2272619188" sldId="2147483726"/>
          </pc:sldLayoutMkLst>
          <pc:spChg chg="del">
            <ac:chgData name="Layla Gladwin" userId="d2cda302-3480-4564-8069-db6088fe12ed" providerId="ADAL" clId="{DB18662E-BBF1-4E79-B257-36DD5B9F2618}" dt="2018-05-21T15:19:52.284" v="23" actId="478"/>
            <ac:spMkLst>
              <pc:docMk/>
              <pc:sldMasterMk cId="3670511350" sldId="2147483648"/>
              <pc:sldLayoutMk cId="2272619188" sldId="2147483726"/>
              <ac:spMk id="12" creationId="{00000000-0000-0000-0000-000000000000}"/>
            </ac:spMkLst>
          </pc:spChg>
          <pc:spChg chg="add">
            <ac:chgData name="Layla Gladwin" userId="d2cda302-3480-4564-8069-db6088fe12ed" providerId="ADAL" clId="{DB18662E-BBF1-4E79-B257-36DD5B9F2618}" dt="2018-05-21T15:19:52.473" v="24" actId="2696"/>
            <ac:spMkLst>
              <pc:docMk/>
              <pc:sldMasterMk cId="3670511350" sldId="2147483648"/>
              <pc:sldLayoutMk cId="2272619188" sldId="2147483726"/>
              <ac:spMk id="14" creationId="{9D5C345C-0348-42F5-9E97-B681CD9BBBAC}"/>
            </ac:spMkLst>
          </pc:spChg>
          <pc:spChg chg="add">
            <ac:chgData name="Layla Gladwin" userId="d2cda302-3480-4564-8069-db6088fe12ed" providerId="ADAL" clId="{DB18662E-BBF1-4E79-B257-36DD5B9F2618}" dt="2018-05-21T15:19:52.473" v="24" actId="2696"/>
            <ac:spMkLst>
              <pc:docMk/>
              <pc:sldMasterMk cId="3670511350" sldId="2147483648"/>
              <pc:sldLayoutMk cId="2272619188" sldId="2147483726"/>
              <ac:spMk id="17" creationId="{35796385-75B1-4CE6-AA68-730243FB1B4C}"/>
            </ac:spMkLst>
          </pc:spChg>
          <pc:spChg chg="del">
            <ac:chgData name="Layla Gladwin" userId="d2cda302-3480-4564-8069-db6088fe12ed" providerId="ADAL" clId="{DB18662E-BBF1-4E79-B257-36DD5B9F2618}" dt="2018-05-21T15:19:52.284" v="23" actId="478"/>
            <ac:spMkLst>
              <pc:docMk/>
              <pc:sldMasterMk cId="3670511350" sldId="2147483648"/>
              <pc:sldLayoutMk cId="2272619188" sldId="2147483726"/>
              <ac:spMk id="21" creationId="{00000000-0000-0000-0000-000000000000}"/>
            </ac:spMkLst>
          </pc:spChg>
          <pc:picChg chg="del">
            <ac:chgData name="Layla Gladwin" userId="d2cda302-3480-4564-8069-db6088fe12ed" providerId="ADAL" clId="{DB18662E-BBF1-4E79-B257-36DD5B9F2618}" dt="2018-05-21T15:19:52.284" v="23" actId="478"/>
            <ac:picMkLst>
              <pc:docMk/>
              <pc:sldMasterMk cId="3670511350" sldId="2147483648"/>
              <pc:sldLayoutMk cId="2272619188" sldId="2147483726"/>
              <ac:picMk id="13" creationId="{00000000-0000-0000-0000-000000000000}"/>
            </ac:picMkLst>
          </pc:picChg>
          <pc:picChg chg="add">
            <ac:chgData name="Layla Gladwin" userId="d2cda302-3480-4564-8069-db6088fe12ed" providerId="ADAL" clId="{DB18662E-BBF1-4E79-B257-36DD5B9F2618}" dt="2018-05-21T15:19:52.473" v="24" actId="2696"/>
            <ac:picMkLst>
              <pc:docMk/>
              <pc:sldMasterMk cId="3670511350" sldId="2147483648"/>
              <pc:sldLayoutMk cId="2272619188" sldId="2147483726"/>
              <ac:picMk id="16" creationId="{61902832-50B6-497D-BFA6-92DFC0BAD7EF}"/>
            </ac:picMkLst>
          </pc:picChg>
        </pc:sldLayoutChg>
        <pc:sldLayoutChg chg="addSp delSp modSp">
          <pc:chgData name="Layla Gladwin" userId="d2cda302-3480-4564-8069-db6088fe12ed" providerId="ADAL" clId="{DB18662E-BBF1-4E79-B257-36DD5B9F2618}" dt="2018-05-21T15:22:27.379" v="52" actId="2696"/>
          <pc:sldLayoutMkLst>
            <pc:docMk/>
            <pc:sldMasterMk cId="3670511350" sldId="2147483648"/>
            <pc:sldLayoutMk cId="2556694772" sldId="2147483727"/>
          </pc:sldLayoutMkLst>
          <pc:spChg chg="del">
            <ac:chgData name="Layla Gladwin" userId="d2cda302-3480-4564-8069-db6088fe12ed" providerId="ADAL" clId="{DB18662E-BBF1-4E79-B257-36DD5B9F2618}" dt="2018-05-21T15:22:27.042" v="51" actId="478"/>
            <ac:spMkLst>
              <pc:docMk/>
              <pc:sldMasterMk cId="3670511350" sldId="2147483648"/>
              <pc:sldLayoutMk cId="2556694772" sldId="2147483727"/>
              <ac:spMk id="9" creationId="{394F5D97-66F7-40B9-BFAD-2555BD8F6BBD}"/>
            </ac:spMkLst>
          </pc:spChg>
          <pc:spChg chg="add">
            <ac:chgData name="Layla Gladwin" userId="d2cda302-3480-4564-8069-db6088fe12ed" providerId="ADAL" clId="{DB18662E-BBF1-4E79-B257-36DD5B9F2618}" dt="2018-05-21T15:22:27.379" v="52" actId="2696"/>
            <ac:spMkLst>
              <pc:docMk/>
              <pc:sldMasterMk cId="3670511350" sldId="2147483648"/>
              <pc:sldLayoutMk cId="2556694772" sldId="2147483727"/>
              <ac:spMk id="16" creationId="{060A9C27-EA77-4773-9CDF-BEE66F492D32}"/>
            </ac:spMkLst>
          </pc:spChg>
          <pc:picChg chg="del mod">
            <ac:chgData name="Layla Gladwin" userId="d2cda302-3480-4564-8069-db6088fe12ed" providerId="ADAL" clId="{DB18662E-BBF1-4E79-B257-36DD5B9F2618}" dt="2018-05-21T15:22:27.042" v="51" actId="478"/>
            <ac:picMkLst>
              <pc:docMk/>
              <pc:sldMasterMk cId="3670511350" sldId="2147483648"/>
              <pc:sldLayoutMk cId="2556694772" sldId="2147483727"/>
              <ac:picMk id="4" creationId="{71E86A4A-D447-45EB-8925-CDA33CB6FDE5}"/>
            </ac:picMkLst>
          </pc:picChg>
          <pc:picChg chg="add">
            <ac:chgData name="Layla Gladwin" userId="d2cda302-3480-4564-8069-db6088fe12ed" providerId="ADAL" clId="{DB18662E-BBF1-4E79-B257-36DD5B9F2618}" dt="2018-05-21T15:22:27.379" v="52" actId="2696"/>
            <ac:picMkLst>
              <pc:docMk/>
              <pc:sldMasterMk cId="3670511350" sldId="2147483648"/>
              <pc:sldLayoutMk cId="2556694772" sldId="2147483727"/>
              <ac:picMk id="10" creationId="{21891208-0B62-4EDC-A25F-E99B26DC8316}"/>
            </ac:picMkLst>
          </pc:picChg>
          <pc:picChg chg="add">
            <ac:chgData name="Layla Gladwin" userId="d2cda302-3480-4564-8069-db6088fe12ed" providerId="ADAL" clId="{DB18662E-BBF1-4E79-B257-36DD5B9F2618}" dt="2018-05-21T15:22:27.379" v="52" actId="2696"/>
            <ac:picMkLst>
              <pc:docMk/>
              <pc:sldMasterMk cId="3670511350" sldId="2147483648"/>
              <pc:sldLayoutMk cId="2556694772" sldId="2147483727"/>
              <ac:picMk id="11" creationId="{AF7AAFAD-B445-4DA4-BE27-9852FFA9F91A}"/>
            </ac:picMkLst>
          </pc:picChg>
          <pc:picChg chg="del mod">
            <ac:chgData name="Layla Gladwin" userId="d2cda302-3480-4564-8069-db6088fe12ed" providerId="ADAL" clId="{DB18662E-BBF1-4E79-B257-36DD5B9F2618}" dt="2018-05-21T15:22:27.042" v="51" actId="478"/>
            <ac:picMkLst>
              <pc:docMk/>
              <pc:sldMasterMk cId="3670511350" sldId="2147483648"/>
              <pc:sldLayoutMk cId="2556694772" sldId="2147483727"/>
              <ac:picMk id="12" creationId="{00000000-0000-0000-0000-000000000000}"/>
            </ac:picMkLst>
          </pc:picChg>
          <pc:picChg chg="del mod">
            <ac:chgData name="Layla Gladwin" userId="d2cda302-3480-4564-8069-db6088fe12ed" providerId="ADAL" clId="{DB18662E-BBF1-4E79-B257-36DD5B9F2618}" dt="2018-05-21T15:22:27.042" v="51" actId="478"/>
            <ac:picMkLst>
              <pc:docMk/>
              <pc:sldMasterMk cId="3670511350" sldId="2147483648"/>
              <pc:sldLayoutMk cId="2556694772" sldId="2147483727"/>
              <ac:picMk id="13" creationId="{02E9C53C-390D-48A5-8906-6AD132AAC7C4}"/>
            </ac:picMkLst>
          </pc:picChg>
          <pc:picChg chg="del mod">
            <ac:chgData name="Layla Gladwin" userId="d2cda302-3480-4564-8069-db6088fe12ed" providerId="ADAL" clId="{DB18662E-BBF1-4E79-B257-36DD5B9F2618}" dt="2018-05-21T15:22:27.042" v="51" actId="478"/>
            <ac:picMkLst>
              <pc:docMk/>
              <pc:sldMasterMk cId="3670511350" sldId="2147483648"/>
              <pc:sldLayoutMk cId="2556694772" sldId="2147483727"/>
              <ac:picMk id="14" creationId="{C2AE2D5D-956B-451E-B632-DDDDAF15D922}"/>
            </ac:picMkLst>
          </pc:picChg>
          <pc:picChg chg="add">
            <ac:chgData name="Layla Gladwin" userId="d2cda302-3480-4564-8069-db6088fe12ed" providerId="ADAL" clId="{DB18662E-BBF1-4E79-B257-36DD5B9F2618}" dt="2018-05-21T15:22:27.379" v="52" actId="2696"/>
            <ac:picMkLst>
              <pc:docMk/>
              <pc:sldMasterMk cId="3670511350" sldId="2147483648"/>
              <pc:sldLayoutMk cId="2556694772" sldId="2147483727"/>
              <ac:picMk id="15" creationId="{2D93F81D-A1E8-4720-98AE-4822CBDC9CBC}"/>
            </ac:picMkLst>
          </pc:picChg>
          <pc:picChg chg="add">
            <ac:chgData name="Layla Gladwin" userId="d2cda302-3480-4564-8069-db6088fe12ed" providerId="ADAL" clId="{DB18662E-BBF1-4E79-B257-36DD5B9F2618}" dt="2018-05-21T15:22:27.379" v="52" actId="2696"/>
            <ac:picMkLst>
              <pc:docMk/>
              <pc:sldMasterMk cId="3670511350" sldId="2147483648"/>
              <pc:sldLayoutMk cId="2556694772" sldId="2147483727"/>
              <ac:picMk id="17" creationId="{703C7C8F-13B7-4D43-BFD4-E5D3C4719965}"/>
            </ac:picMkLst>
          </pc:picChg>
          <pc:picChg chg="del mod">
            <ac:chgData name="Layla Gladwin" userId="d2cda302-3480-4564-8069-db6088fe12ed" providerId="ADAL" clId="{DB18662E-BBF1-4E79-B257-36DD5B9F2618}" dt="2018-05-21T15:22:27.042" v="51" actId="478"/>
            <ac:picMkLst>
              <pc:docMk/>
              <pc:sldMasterMk cId="3670511350" sldId="2147483648"/>
              <pc:sldLayoutMk cId="2556694772" sldId="2147483727"/>
              <ac:picMk id="18" creationId="{00000000-0000-0000-0000-000000000000}"/>
            </ac:picMkLst>
          </pc:picChg>
          <pc:picChg chg="del mod">
            <ac:chgData name="Layla Gladwin" userId="d2cda302-3480-4564-8069-db6088fe12ed" providerId="ADAL" clId="{DB18662E-BBF1-4E79-B257-36DD5B9F2618}" dt="2018-05-21T15:22:27.042" v="51" actId="478"/>
            <ac:picMkLst>
              <pc:docMk/>
              <pc:sldMasterMk cId="3670511350" sldId="2147483648"/>
              <pc:sldLayoutMk cId="2556694772" sldId="2147483727"/>
              <ac:picMk id="19" creationId="{FF18F7D3-ED78-4118-B9E5-4C8986062B88}"/>
            </ac:picMkLst>
          </pc:picChg>
          <pc:picChg chg="add">
            <ac:chgData name="Layla Gladwin" userId="d2cda302-3480-4564-8069-db6088fe12ed" providerId="ADAL" clId="{DB18662E-BBF1-4E79-B257-36DD5B9F2618}" dt="2018-05-21T15:22:27.379" v="52" actId="2696"/>
            <ac:picMkLst>
              <pc:docMk/>
              <pc:sldMasterMk cId="3670511350" sldId="2147483648"/>
              <pc:sldLayoutMk cId="2556694772" sldId="2147483727"/>
              <ac:picMk id="20" creationId="{0A4E8A28-CE65-4C75-A451-E8960BED0D4C}"/>
            </ac:picMkLst>
          </pc:picChg>
          <pc:picChg chg="add">
            <ac:chgData name="Layla Gladwin" userId="d2cda302-3480-4564-8069-db6088fe12ed" providerId="ADAL" clId="{DB18662E-BBF1-4E79-B257-36DD5B9F2618}" dt="2018-05-21T15:22:27.379" v="52" actId="2696"/>
            <ac:picMkLst>
              <pc:docMk/>
              <pc:sldMasterMk cId="3670511350" sldId="2147483648"/>
              <pc:sldLayoutMk cId="2556694772" sldId="2147483727"/>
              <ac:picMk id="21" creationId="{1C99D379-EDA7-4C26-8C17-78319BD1F2BC}"/>
            </ac:picMkLst>
          </pc:picChg>
        </pc:sldLayoutChg>
        <pc:sldLayoutChg chg="addSp delSp">
          <pc:chgData name="Layla Gladwin" userId="d2cda302-3480-4564-8069-db6088fe12ed" providerId="ADAL" clId="{DB18662E-BBF1-4E79-B257-36DD5B9F2618}" dt="2018-05-21T15:23:32.800" v="64" actId="2696"/>
          <pc:sldLayoutMkLst>
            <pc:docMk/>
            <pc:sldMasterMk cId="3670511350" sldId="2147483648"/>
            <pc:sldLayoutMk cId="3791299857" sldId="2147483729"/>
          </pc:sldLayoutMkLst>
          <pc:picChg chg="add">
            <ac:chgData name="Layla Gladwin" userId="d2cda302-3480-4564-8069-db6088fe12ed" providerId="ADAL" clId="{DB18662E-BBF1-4E79-B257-36DD5B9F2618}" dt="2018-05-21T15:23:32.800" v="64" actId="2696"/>
            <ac:picMkLst>
              <pc:docMk/>
              <pc:sldMasterMk cId="3670511350" sldId="2147483648"/>
              <pc:sldLayoutMk cId="3791299857" sldId="2147483729"/>
              <ac:picMk id="5" creationId="{85342D06-FA5D-4C77-A2AC-194BD0CD5D8F}"/>
            </ac:picMkLst>
          </pc:picChg>
          <pc:picChg chg="add">
            <ac:chgData name="Layla Gladwin" userId="d2cda302-3480-4564-8069-db6088fe12ed" providerId="ADAL" clId="{DB18662E-BBF1-4E79-B257-36DD5B9F2618}" dt="2018-05-21T15:23:32.800" v="64" actId="2696"/>
            <ac:picMkLst>
              <pc:docMk/>
              <pc:sldMasterMk cId="3670511350" sldId="2147483648"/>
              <pc:sldLayoutMk cId="3791299857" sldId="2147483729"/>
              <ac:picMk id="6" creationId="{C92E3322-0EBA-4F0C-A1E8-DF3F8A5A5495}"/>
            </ac:picMkLst>
          </pc:picChg>
          <pc:picChg chg="del">
            <ac:chgData name="Layla Gladwin" userId="d2cda302-3480-4564-8069-db6088fe12ed" providerId="ADAL" clId="{DB18662E-BBF1-4E79-B257-36DD5B9F2618}" dt="2018-05-21T15:23:32.626" v="63" actId="478"/>
            <ac:picMkLst>
              <pc:docMk/>
              <pc:sldMasterMk cId="3670511350" sldId="2147483648"/>
              <pc:sldLayoutMk cId="3791299857" sldId="2147483729"/>
              <ac:picMk id="15" creationId="{F4324678-FBF3-424B-93A6-E6D7B4C88AF3}"/>
            </ac:picMkLst>
          </pc:picChg>
          <pc:picChg chg="del">
            <ac:chgData name="Layla Gladwin" userId="d2cda302-3480-4564-8069-db6088fe12ed" providerId="ADAL" clId="{DB18662E-BBF1-4E79-B257-36DD5B9F2618}" dt="2018-05-21T15:23:32.626" v="63" actId="478"/>
            <ac:picMkLst>
              <pc:docMk/>
              <pc:sldMasterMk cId="3670511350" sldId="2147483648"/>
              <pc:sldLayoutMk cId="3791299857" sldId="2147483729"/>
              <ac:picMk id="20" creationId="{FA1F4BC6-267E-46E4-B5B1-D85C03D6BA97}"/>
            </ac:picMkLst>
          </pc:picChg>
        </pc:sldLayoutChg>
        <pc:sldLayoutChg chg="del">
          <pc:chgData name="Layla Gladwin" userId="d2cda302-3480-4564-8069-db6088fe12ed" providerId="ADAL" clId="{DB18662E-BBF1-4E79-B257-36DD5B9F2618}" dt="2018-05-21T15:38:05.550" v="339" actId="2696"/>
          <pc:sldLayoutMkLst>
            <pc:docMk/>
            <pc:sldMasterMk cId="3670511350" sldId="2147483648"/>
            <pc:sldLayoutMk cId="3356884952" sldId="2147483730"/>
          </pc:sldLayoutMkLst>
        </pc:sldLayoutChg>
        <pc:sldLayoutChg chg="add del">
          <pc:chgData name="Layla Gladwin" userId="d2cda302-3480-4564-8069-db6088fe12ed" providerId="ADAL" clId="{DB18662E-BBF1-4E79-B257-36DD5B9F2618}" dt="2018-05-21T14:53:44.184" v="3" actId="2696"/>
          <pc:sldLayoutMkLst>
            <pc:docMk/>
            <pc:sldMasterMk cId="3670511350" sldId="2147483648"/>
            <pc:sldLayoutMk cId="3418908684" sldId="2147483731"/>
          </pc:sldLayoutMkLst>
        </pc:sldLayoutChg>
      </pc:sldMasterChg>
    </pc:docChg>
  </pc:docChgLst>
  <pc:docChgLst>
    <pc:chgData name="Rik Hepworth" userId="87ed0e91-f7a8-482d-ad1b-816ff7a1fc70" providerId="ADAL" clId="{5420D3DA-2125-4D73-8EAD-C88CC26C5C7B}"/>
    <pc:docChg chg="undo custSel addSld delSld modSld sldOrd modSection">
      <pc:chgData name="Rik Hepworth" userId="87ed0e91-f7a8-482d-ad1b-816ff7a1fc70" providerId="ADAL" clId="{5420D3DA-2125-4D73-8EAD-C88CC26C5C7B}" dt="2018-05-23T12:54:04.762" v="1472"/>
      <pc:docMkLst>
        <pc:docMk/>
      </pc:docMkLst>
      <pc:sldChg chg="modTransition">
        <pc:chgData name="Rik Hepworth" userId="87ed0e91-f7a8-482d-ad1b-816ff7a1fc70" providerId="ADAL" clId="{5420D3DA-2125-4D73-8EAD-C88CC26C5C7B}" dt="2018-05-22T15:46:32.417" v="1435" actId="6549"/>
        <pc:sldMkLst>
          <pc:docMk/>
          <pc:sldMk cId="1888957566" sldId="258"/>
        </pc:sldMkLst>
      </pc:sldChg>
      <pc:sldChg chg="modTransition">
        <pc:chgData name="Rik Hepworth" userId="87ed0e91-f7a8-482d-ad1b-816ff7a1fc70" providerId="ADAL" clId="{5420D3DA-2125-4D73-8EAD-C88CC26C5C7B}" dt="2018-05-22T15:46:32.417" v="1435" actId="6549"/>
        <pc:sldMkLst>
          <pc:docMk/>
          <pc:sldMk cId="1003415211" sldId="259"/>
        </pc:sldMkLst>
      </pc:sldChg>
      <pc:sldChg chg="modTransition">
        <pc:chgData name="Rik Hepworth" userId="87ed0e91-f7a8-482d-ad1b-816ff7a1fc70" providerId="ADAL" clId="{5420D3DA-2125-4D73-8EAD-C88CC26C5C7B}" dt="2018-05-22T15:46:32.417" v="1435" actId="6549"/>
        <pc:sldMkLst>
          <pc:docMk/>
          <pc:sldMk cId="3568387782" sldId="260"/>
        </pc:sldMkLst>
      </pc:sldChg>
      <pc:sldChg chg="modTransition">
        <pc:chgData name="Rik Hepworth" userId="87ed0e91-f7a8-482d-ad1b-816ff7a1fc70" providerId="ADAL" clId="{5420D3DA-2125-4D73-8EAD-C88CC26C5C7B}" dt="2018-05-22T15:46:32.417" v="1435" actId="6549"/>
        <pc:sldMkLst>
          <pc:docMk/>
          <pc:sldMk cId="2035494676" sldId="262"/>
        </pc:sldMkLst>
      </pc:sldChg>
      <pc:sldChg chg="modTransition">
        <pc:chgData name="Rik Hepworth" userId="87ed0e91-f7a8-482d-ad1b-816ff7a1fc70" providerId="ADAL" clId="{5420D3DA-2125-4D73-8EAD-C88CC26C5C7B}" dt="2018-05-22T15:46:32.417" v="1435" actId="6549"/>
        <pc:sldMkLst>
          <pc:docMk/>
          <pc:sldMk cId="359780719" sldId="263"/>
        </pc:sldMkLst>
      </pc:sldChg>
      <pc:sldChg chg="modTransition">
        <pc:chgData name="Rik Hepworth" userId="87ed0e91-f7a8-482d-ad1b-816ff7a1fc70" providerId="ADAL" clId="{5420D3DA-2125-4D73-8EAD-C88CC26C5C7B}" dt="2018-05-22T15:46:32.417" v="1435" actId="6549"/>
        <pc:sldMkLst>
          <pc:docMk/>
          <pc:sldMk cId="3487468878" sldId="264"/>
        </pc:sldMkLst>
      </pc:sldChg>
      <pc:sldChg chg="modTransition">
        <pc:chgData name="Rik Hepworth" userId="87ed0e91-f7a8-482d-ad1b-816ff7a1fc70" providerId="ADAL" clId="{5420D3DA-2125-4D73-8EAD-C88CC26C5C7B}" dt="2018-05-22T15:46:32.417" v="1435" actId="6549"/>
        <pc:sldMkLst>
          <pc:docMk/>
          <pc:sldMk cId="2750640477" sldId="272"/>
        </pc:sldMkLst>
      </pc:sldChg>
      <pc:sldChg chg="addSp delSp modSp modTransition">
        <pc:chgData name="Rik Hepworth" userId="87ed0e91-f7a8-482d-ad1b-816ff7a1fc70" providerId="ADAL" clId="{5420D3DA-2125-4D73-8EAD-C88CC26C5C7B}" dt="2018-05-22T15:46:32.417" v="1435" actId="6549"/>
        <pc:sldMkLst>
          <pc:docMk/>
          <pc:sldMk cId="973418347" sldId="284"/>
        </pc:sldMkLst>
        <pc:picChg chg="add del mod">
          <ac:chgData name="Rik Hepworth" userId="87ed0e91-f7a8-482d-ad1b-816ff7a1fc70" providerId="ADAL" clId="{5420D3DA-2125-4D73-8EAD-C88CC26C5C7B}" dt="2018-05-18T10:45:07.642" v="477" actId="6549"/>
          <ac:picMkLst>
            <pc:docMk/>
            <pc:sldMk cId="973418347" sldId="284"/>
            <ac:picMk id="5" creationId="{670EF7D3-C3CE-46F8-981A-C080786D70C8}"/>
          </ac:picMkLst>
        </pc:picChg>
      </pc:sldChg>
      <pc:sldChg chg="modTransition">
        <pc:chgData name="Rik Hepworth" userId="87ed0e91-f7a8-482d-ad1b-816ff7a1fc70" providerId="ADAL" clId="{5420D3DA-2125-4D73-8EAD-C88CC26C5C7B}" dt="2018-05-22T15:46:32.417" v="1435" actId="6549"/>
        <pc:sldMkLst>
          <pc:docMk/>
          <pc:sldMk cId="306257606" sldId="285"/>
        </pc:sldMkLst>
      </pc:sldChg>
      <pc:sldChg chg="add del modTransition">
        <pc:chgData name="Rik Hepworth" userId="87ed0e91-f7a8-482d-ad1b-816ff7a1fc70" providerId="ADAL" clId="{5420D3DA-2125-4D73-8EAD-C88CC26C5C7B}" dt="2018-05-22T15:46:32.417" v="1435" actId="6549"/>
        <pc:sldMkLst>
          <pc:docMk/>
          <pc:sldMk cId="690565458" sldId="286"/>
        </pc:sldMkLst>
      </pc:sldChg>
      <pc:sldChg chg="add del modTransition">
        <pc:chgData name="Rik Hepworth" userId="87ed0e91-f7a8-482d-ad1b-816ff7a1fc70" providerId="ADAL" clId="{5420D3DA-2125-4D73-8EAD-C88CC26C5C7B}" dt="2018-05-22T15:47:34.690" v="1438" actId="6549"/>
        <pc:sldMkLst>
          <pc:docMk/>
          <pc:sldMk cId="428652831" sldId="287"/>
        </pc:sldMkLst>
      </pc:sldChg>
      <pc:sldChg chg="modTransition">
        <pc:chgData name="Rik Hepworth" userId="87ed0e91-f7a8-482d-ad1b-816ff7a1fc70" providerId="ADAL" clId="{5420D3DA-2125-4D73-8EAD-C88CC26C5C7B}" dt="2018-05-22T15:46:32.417" v="1435" actId="6549"/>
        <pc:sldMkLst>
          <pc:docMk/>
          <pc:sldMk cId="1922232492" sldId="288"/>
        </pc:sldMkLst>
      </pc:sldChg>
      <pc:sldChg chg="modTransition">
        <pc:chgData name="Rik Hepworth" userId="87ed0e91-f7a8-482d-ad1b-816ff7a1fc70" providerId="ADAL" clId="{5420D3DA-2125-4D73-8EAD-C88CC26C5C7B}" dt="2018-05-22T15:46:32.417" v="1435" actId="6549"/>
        <pc:sldMkLst>
          <pc:docMk/>
          <pc:sldMk cId="3137083309" sldId="289"/>
        </pc:sldMkLst>
      </pc:sldChg>
      <pc:sldChg chg="addSp delSp modSp modTransition modAnim">
        <pc:chgData name="Rik Hepworth" userId="87ed0e91-f7a8-482d-ad1b-816ff7a1fc70" providerId="ADAL" clId="{5420D3DA-2125-4D73-8EAD-C88CC26C5C7B}" dt="2018-05-23T07:47:25.621" v="1442"/>
        <pc:sldMkLst>
          <pc:docMk/>
          <pc:sldMk cId="3180515973" sldId="290"/>
        </pc:sldMkLst>
        <pc:spChg chg="add del mod">
          <ac:chgData name="Rik Hepworth" userId="87ed0e91-f7a8-482d-ad1b-816ff7a1fc70" providerId="ADAL" clId="{5420D3DA-2125-4D73-8EAD-C88CC26C5C7B}" dt="2018-05-18T10:31:14.009" v="376" actId="6549"/>
          <ac:spMkLst>
            <pc:docMk/>
            <pc:sldMk cId="3180515973" sldId="290"/>
            <ac:spMk id="3" creationId="{E79AEA0E-AFA0-4BAD-A73A-A547B5FD98F4}"/>
          </ac:spMkLst>
        </pc:spChg>
        <pc:spChg chg="mod">
          <ac:chgData name="Rik Hepworth" userId="87ed0e91-f7a8-482d-ad1b-816ff7a1fc70" providerId="ADAL" clId="{5420D3DA-2125-4D73-8EAD-C88CC26C5C7B}" dt="2018-05-23T07:47:17.512" v="1441" actId="164"/>
          <ac:spMkLst>
            <pc:docMk/>
            <pc:sldMk cId="3180515973" sldId="290"/>
            <ac:spMk id="20" creationId="{AF7E864B-8ABD-4CA8-900D-4024288C15E0}"/>
          </ac:spMkLst>
        </pc:spChg>
        <pc:spChg chg="mod">
          <ac:chgData name="Rik Hepworth" userId="87ed0e91-f7a8-482d-ad1b-816ff7a1fc70" providerId="ADAL" clId="{5420D3DA-2125-4D73-8EAD-C88CC26C5C7B}" dt="2018-05-23T07:47:17.512" v="1441" actId="164"/>
          <ac:spMkLst>
            <pc:docMk/>
            <pc:sldMk cId="3180515973" sldId="290"/>
            <ac:spMk id="21" creationId="{79651952-039D-472F-A62F-A0519AB00070}"/>
          </ac:spMkLst>
        </pc:spChg>
        <pc:grpChg chg="add mod">
          <ac:chgData name="Rik Hepworth" userId="87ed0e91-f7a8-482d-ad1b-816ff7a1fc70" providerId="ADAL" clId="{5420D3DA-2125-4D73-8EAD-C88CC26C5C7B}" dt="2018-05-23T07:47:17.512" v="1441" actId="164"/>
          <ac:grpSpMkLst>
            <pc:docMk/>
            <pc:sldMk cId="3180515973" sldId="290"/>
            <ac:grpSpMk id="3" creationId="{D2E66FE4-9FD2-4897-8539-944AC7CE6E47}"/>
          </ac:grpSpMkLst>
        </pc:grpChg>
        <pc:graphicFrameChg chg="add del modGraphic">
          <ac:chgData name="Rik Hepworth" userId="87ed0e91-f7a8-482d-ad1b-816ff7a1fc70" providerId="ADAL" clId="{5420D3DA-2125-4D73-8EAD-C88CC26C5C7B}" dt="2018-05-18T10:40:09.459" v="454" actId="478"/>
          <ac:graphicFrameMkLst>
            <pc:docMk/>
            <pc:sldMk cId="3180515973" sldId="290"/>
            <ac:graphicFrameMk id="5" creationId="{3E0A0002-8AEC-4245-82CB-C5D0BB87718D}"/>
          </ac:graphicFrameMkLst>
        </pc:graphicFrameChg>
      </pc:sldChg>
      <pc:sldChg chg="modTransition modAnim">
        <pc:chgData name="Rik Hepworth" userId="87ed0e91-f7a8-482d-ad1b-816ff7a1fc70" providerId="ADAL" clId="{5420D3DA-2125-4D73-8EAD-C88CC26C5C7B}" dt="2018-05-22T15:46:32.417" v="1435" actId="6549"/>
        <pc:sldMkLst>
          <pc:docMk/>
          <pc:sldMk cId="1192252412" sldId="291"/>
        </pc:sldMkLst>
      </pc:sldChg>
      <pc:sldChg chg="modSp modTransition">
        <pc:chgData name="Rik Hepworth" userId="87ed0e91-f7a8-482d-ad1b-816ff7a1fc70" providerId="ADAL" clId="{5420D3DA-2125-4D73-8EAD-C88CC26C5C7B}" dt="2018-05-22T15:46:32.417" v="1435" actId="6549"/>
        <pc:sldMkLst>
          <pc:docMk/>
          <pc:sldMk cId="4100535898" sldId="293"/>
        </pc:sldMkLst>
        <pc:picChg chg="mod">
          <ac:chgData name="Rik Hepworth" userId="87ed0e91-f7a8-482d-ad1b-816ff7a1fc70" providerId="ADAL" clId="{5420D3DA-2125-4D73-8EAD-C88CC26C5C7B}" dt="2018-05-18T10:25:14.258" v="116" actId="1036"/>
          <ac:picMkLst>
            <pc:docMk/>
            <pc:sldMk cId="4100535898" sldId="293"/>
            <ac:picMk id="3" creationId="{589B1F6E-1CED-468D-BF7A-F9DF3E89110B}"/>
          </ac:picMkLst>
        </pc:picChg>
        <pc:picChg chg="mod">
          <ac:chgData name="Rik Hepworth" userId="87ed0e91-f7a8-482d-ad1b-816ff7a1fc70" providerId="ADAL" clId="{5420D3DA-2125-4D73-8EAD-C88CC26C5C7B}" dt="2018-05-18T10:25:27.784" v="143" actId="1035"/>
          <ac:picMkLst>
            <pc:docMk/>
            <pc:sldMk cId="4100535898" sldId="293"/>
            <ac:picMk id="4" creationId="{277E0C3B-B37C-4BAE-9DCC-009D90454691}"/>
          </ac:picMkLst>
        </pc:picChg>
        <pc:picChg chg="mod">
          <ac:chgData name="Rik Hepworth" userId="87ed0e91-f7a8-482d-ad1b-816ff7a1fc70" providerId="ADAL" clId="{5420D3DA-2125-4D73-8EAD-C88CC26C5C7B}" dt="2018-05-18T10:26:21.133" v="281" actId="1035"/>
          <ac:picMkLst>
            <pc:docMk/>
            <pc:sldMk cId="4100535898" sldId="293"/>
            <ac:picMk id="18" creationId="{3C4539E7-DDAF-4C7C-ACCB-80452D903E10}"/>
          </ac:picMkLst>
        </pc:picChg>
        <pc:picChg chg="mod">
          <ac:chgData name="Rik Hepworth" userId="87ed0e91-f7a8-482d-ad1b-816ff7a1fc70" providerId="ADAL" clId="{5420D3DA-2125-4D73-8EAD-C88CC26C5C7B}" dt="2018-05-18T10:25:52.544" v="220" actId="1035"/>
          <ac:picMkLst>
            <pc:docMk/>
            <pc:sldMk cId="4100535898" sldId="293"/>
            <ac:picMk id="20" creationId="{C4C0CADA-1919-4495-BF42-7E21847F3703}"/>
          </ac:picMkLst>
        </pc:picChg>
        <pc:picChg chg="mod">
          <ac:chgData name="Rik Hepworth" userId="87ed0e91-f7a8-482d-ad1b-816ff7a1fc70" providerId="ADAL" clId="{5420D3DA-2125-4D73-8EAD-C88CC26C5C7B}" dt="2018-05-18T10:26:10.367" v="254" actId="1035"/>
          <ac:picMkLst>
            <pc:docMk/>
            <pc:sldMk cId="4100535898" sldId="293"/>
            <ac:picMk id="22" creationId="{17CCC15D-4CB8-47E4-A724-E5E2607C0CFD}"/>
          </ac:picMkLst>
        </pc:picChg>
        <pc:picChg chg="mod">
          <ac:chgData name="Rik Hepworth" userId="87ed0e91-f7a8-482d-ad1b-816ff7a1fc70" providerId="ADAL" clId="{5420D3DA-2125-4D73-8EAD-C88CC26C5C7B}" dt="2018-05-18T10:26:10.367" v="254" actId="1035"/>
          <ac:picMkLst>
            <pc:docMk/>
            <pc:sldMk cId="4100535898" sldId="293"/>
            <ac:picMk id="23" creationId="{B0C7FA7E-ABD6-46CB-B836-953D3A65102F}"/>
          </ac:picMkLst>
        </pc:picChg>
        <pc:picChg chg="mod">
          <ac:chgData name="Rik Hepworth" userId="87ed0e91-f7a8-482d-ad1b-816ff7a1fc70" providerId="ADAL" clId="{5420D3DA-2125-4D73-8EAD-C88CC26C5C7B}" dt="2018-05-18T10:26:10.367" v="254" actId="1035"/>
          <ac:picMkLst>
            <pc:docMk/>
            <pc:sldMk cId="4100535898" sldId="293"/>
            <ac:picMk id="24" creationId="{B77B5B33-C277-4E00-A43D-E7AA2218E53A}"/>
          </ac:picMkLst>
        </pc:picChg>
        <pc:picChg chg="mod">
          <ac:chgData name="Rik Hepworth" userId="87ed0e91-f7a8-482d-ad1b-816ff7a1fc70" providerId="ADAL" clId="{5420D3DA-2125-4D73-8EAD-C88CC26C5C7B}" dt="2018-05-18T10:26:16.074" v="264" actId="1035"/>
          <ac:picMkLst>
            <pc:docMk/>
            <pc:sldMk cId="4100535898" sldId="293"/>
            <ac:picMk id="26" creationId="{593F0A7A-0231-4D6D-B134-942031F75CB6}"/>
          </ac:picMkLst>
        </pc:picChg>
        <pc:picChg chg="mod">
          <ac:chgData name="Rik Hepworth" userId="87ed0e91-f7a8-482d-ad1b-816ff7a1fc70" providerId="ADAL" clId="{5420D3DA-2125-4D73-8EAD-C88CC26C5C7B}" dt="2018-05-18T10:26:16.074" v="264" actId="1035"/>
          <ac:picMkLst>
            <pc:docMk/>
            <pc:sldMk cId="4100535898" sldId="293"/>
            <ac:picMk id="27" creationId="{865CF503-52CE-4DDC-9B1B-B41A2ED4D5C2}"/>
          </ac:picMkLst>
        </pc:picChg>
        <pc:picChg chg="mod">
          <ac:chgData name="Rik Hepworth" userId="87ed0e91-f7a8-482d-ad1b-816ff7a1fc70" providerId="ADAL" clId="{5420D3DA-2125-4D73-8EAD-C88CC26C5C7B}" dt="2018-05-18T10:25:42.663" v="198" actId="1036"/>
          <ac:picMkLst>
            <pc:docMk/>
            <pc:sldMk cId="4100535898" sldId="293"/>
            <ac:picMk id="37" creationId="{B91E02DF-D251-41A5-9C54-69F86B1A1411}"/>
          </ac:picMkLst>
        </pc:picChg>
        <pc:picChg chg="mod">
          <ac:chgData name="Rik Hepworth" userId="87ed0e91-f7a8-482d-ad1b-816ff7a1fc70" providerId="ADAL" clId="{5420D3DA-2125-4D73-8EAD-C88CC26C5C7B}" dt="2018-05-18T10:25:56.147" v="234" actId="1035"/>
          <ac:picMkLst>
            <pc:docMk/>
            <pc:sldMk cId="4100535898" sldId="293"/>
            <ac:picMk id="51" creationId="{F44B9271-4CF0-485F-8437-54606EBB755A}"/>
          </ac:picMkLst>
        </pc:picChg>
      </pc:sldChg>
      <pc:sldChg chg="addSp delSp modSp add modTransition">
        <pc:chgData name="Rik Hepworth" userId="87ed0e91-f7a8-482d-ad1b-816ff7a1fc70" providerId="ADAL" clId="{5420D3DA-2125-4D73-8EAD-C88CC26C5C7B}" dt="2018-05-22T15:46:32.417" v="1435" actId="6549"/>
        <pc:sldMkLst>
          <pc:docMk/>
          <pc:sldMk cId="931322497" sldId="325"/>
        </pc:sldMkLst>
        <pc:spChg chg="add mod">
          <ac:chgData name="Rik Hepworth" userId="87ed0e91-f7a8-482d-ad1b-816ff7a1fc70" providerId="ADAL" clId="{5420D3DA-2125-4D73-8EAD-C88CC26C5C7B}" dt="2018-05-18T10:43:18.662" v="469" actId="20577"/>
          <ac:spMkLst>
            <pc:docMk/>
            <pc:sldMk cId="931322497" sldId="325"/>
            <ac:spMk id="2" creationId="{49CED325-A0B9-409B-9872-9BD45BF1A7B3}"/>
          </ac:spMkLst>
        </pc:spChg>
        <pc:spChg chg="add mod">
          <ac:chgData name="Rik Hepworth" userId="87ed0e91-f7a8-482d-ad1b-816ff7a1fc70" providerId="ADAL" clId="{5420D3DA-2125-4D73-8EAD-C88CC26C5C7B}" dt="2018-05-18T10:29:28.267" v="353" actId="6549"/>
          <ac:spMkLst>
            <pc:docMk/>
            <pc:sldMk cId="931322497" sldId="325"/>
            <ac:spMk id="3" creationId="{87FF3565-7930-4936-8B9A-8D132E69A5DB}"/>
          </ac:spMkLst>
        </pc:spChg>
        <pc:picChg chg="add del mod">
          <ac:chgData name="Rik Hepworth" userId="87ed0e91-f7a8-482d-ad1b-816ff7a1fc70" providerId="ADAL" clId="{5420D3DA-2125-4D73-8EAD-C88CC26C5C7B}" dt="2018-05-18T10:30:08.376" v="374" actId="478"/>
          <ac:picMkLst>
            <pc:docMk/>
            <pc:sldMk cId="931322497" sldId="325"/>
            <ac:picMk id="4" creationId="{09F943CC-98E3-4919-913D-4102E1F2728B}"/>
          </ac:picMkLst>
        </pc:picChg>
        <pc:picChg chg="add del mod">
          <ac:chgData name="Rik Hepworth" userId="87ed0e91-f7a8-482d-ad1b-816ff7a1fc70" providerId="ADAL" clId="{5420D3DA-2125-4D73-8EAD-C88CC26C5C7B}" dt="2018-05-18T10:44:54.750" v="474" actId="6549"/>
          <ac:picMkLst>
            <pc:docMk/>
            <pc:sldMk cId="931322497" sldId="325"/>
            <ac:picMk id="6" creationId="{C1C7DE88-AF3B-409D-9A2C-B32CAE59064E}"/>
          </ac:picMkLst>
        </pc:picChg>
        <pc:picChg chg="add">
          <ac:chgData name="Rik Hepworth" userId="87ed0e91-f7a8-482d-ad1b-816ff7a1fc70" providerId="ADAL" clId="{5420D3DA-2125-4D73-8EAD-C88CC26C5C7B}" dt="2018-05-18T10:45:09.425" v="478" actId="6549"/>
          <ac:picMkLst>
            <pc:docMk/>
            <pc:sldMk cId="931322497" sldId="325"/>
            <ac:picMk id="7" creationId="{9EE850D2-5368-4656-9693-39C6E8918C2B}"/>
          </ac:picMkLst>
        </pc:picChg>
      </pc:sldChg>
      <pc:sldChg chg="addSp delSp modSp add modTransition modAnim">
        <pc:chgData name="Rik Hepworth" userId="87ed0e91-f7a8-482d-ad1b-816ff7a1fc70" providerId="ADAL" clId="{5420D3DA-2125-4D73-8EAD-C88CC26C5C7B}" dt="2018-05-23T12:54:02.746" v="1471"/>
        <pc:sldMkLst>
          <pc:docMk/>
          <pc:sldMk cId="3596158515" sldId="326"/>
        </pc:sldMkLst>
        <pc:spChg chg="mod topLvl">
          <ac:chgData name="Rik Hepworth" userId="87ed0e91-f7a8-482d-ad1b-816ff7a1fc70" providerId="ADAL" clId="{5420D3DA-2125-4D73-8EAD-C88CC26C5C7B}" dt="2018-05-18T12:05:15.743" v="748" actId="20577"/>
          <ac:spMkLst>
            <pc:docMk/>
            <pc:sldMk cId="3596158515" sldId="326"/>
            <ac:spMk id="5" creationId="{00000000-0000-0000-0000-000000000000}"/>
          </ac:spMkLst>
        </pc:spChg>
        <pc:spChg chg="mod topLvl">
          <ac:chgData name="Rik Hepworth" userId="87ed0e91-f7a8-482d-ad1b-816ff7a1fc70" providerId="ADAL" clId="{5420D3DA-2125-4D73-8EAD-C88CC26C5C7B}" dt="2018-05-18T10:49:12.154" v="488" actId="207"/>
          <ac:spMkLst>
            <pc:docMk/>
            <pc:sldMk cId="3596158515" sldId="326"/>
            <ac:spMk id="10" creationId="{00000000-0000-0000-0000-000000000000}"/>
          </ac:spMkLst>
        </pc:spChg>
        <pc:spChg chg="del">
          <ac:chgData name="Rik Hepworth" userId="87ed0e91-f7a8-482d-ad1b-816ff7a1fc70" providerId="ADAL" clId="{5420D3DA-2125-4D73-8EAD-C88CC26C5C7B}" dt="2018-05-18T10:33:53.627" v="405" actId="478"/>
          <ac:spMkLst>
            <pc:docMk/>
            <pc:sldMk cId="3596158515" sldId="326"/>
            <ac:spMk id="13" creationId="{00000000-0000-0000-0000-000000000000}"/>
          </ac:spMkLst>
        </pc:spChg>
        <pc:spChg chg="add del mod">
          <ac:chgData name="Rik Hepworth" userId="87ed0e91-f7a8-482d-ad1b-816ff7a1fc70" providerId="ADAL" clId="{5420D3DA-2125-4D73-8EAD-C88CC26C5C7B}" dt="2018-05-23T07:47:43.515" v="1443" actId="478"/>
          <ac:spMkLst>
            <pc:docMk/>
            <pc:sldMk cId="3596158515" sldId="326"/>
            <ac:spMk id="13" creationId="{C7B5CF3A-C456-4A71-ABC5-22A7F7B83DED}"/>
          </ac:spMkLst>
        </pc:spChg>
        <pc:spChg chg="mod topLvl">
          <ac:chgData name="Rik Hepworth" userId="87ed0e91-f7a8-482d-ad1b-816ff7a1fc70" providerId="ADAL" clId="{5420D3DA-2125-4D73-8EAD-C88CC26C5C7B}" dt="2018-05-18T10:49:12.154" v="488" actId="207"/>
          <ac:spMkLst>
            <pc:docMk/>
            <pc:sldMk cId="3596158515" sldId="326"/>
            <ac:spMk id="14" creationId="{00000000-0000-0000-0000-000000000000}"/>
          </ac:spMkLst>
        </pc:spChg>
        <pc:spChg chg="ord">
          <ac:chgData name="Rik Hepworth" userId="87ed0e91-f7a8-482d-ad1b-816ff7a1fc70" providerId="ADAL" clId="{5420D3DA-2125-4D73-8EAD-C88CC26C5C7B}" dt="2018-05-18T10:52:17.631" v="521" actId="167"/>
          <ac:spMkLst>
            <pc:docMk/>
            <pc:sldMk cId="3596158515" sldId="326"/>
            <ac:spMk id="15" creationId="{00000000-0000-0000-0000-000000000000}"/>
          </ac:spMkLst>
        </pc:spChg>
        <pc:spChg chg="ord">
          <ac:chgData name="Rik Hepworth" userId="87ed0e91-f7a8-482d-ad1b-816ff7a1fc70" providerId="ADAL" clId="{5420D3DA-2125-4D73-8EAD-C88CC26C5C7B}" dt="2018-05-18T10:52:17.631" v="521" actId="167"/>
          <ac:spMkLst>
            <pc:docMk/>
            <pc:sldMk cId="3596158515" sldId="326"/>
            <ac:spMk id="17" creationId="{00000000-0000-0000-0000-000000000000}"/>
          </ac:spMkLst>
        </pc:spChg>
        <pc:spChg chg="add mod">
          <ac:chgData name="Rik Hepworth" userId="87ed0e91-f7a8-482d-ad1b-816ff7a1fc70" providerId="ADAL" clId="{5420D3DA-2125-4D73-8EAD-C88CC26C5C7B}" dt="2018-05-18T12:05:19.231" v="752" actId="20577"/>
          <ac:spMkLst>
            <pc:docMk/>
            <pc:sldMk cId="3596158515" sldId="326"/>
            <ac:spMk id="21" creationId="{57644CCB-7882-486F-A658-C5C7D2DBF3CC}"/>
          </ac:spMkLst>
        </pc:spChg>
        <pc:grpChg chg="del">
          <ac:chgData name="Rik Hepworth" userId="87ed0e91-f7a8-482d-ad1b-816ff7a1fc70" providerId="ADAL" clId="{5420D3DA-2125-4D73-8EAD-C88CC26C5C7B}" dt="2018-05-18T10:35:28.872" v="423" actId="165"/>
          <ac:grpSpMkLst>
            <pc:docMk/>
            <pc:sldMk cId="3596158515" sldId="326"/>
            <ac:grpSpMk id="18" creationId="{00000000-0000-0000-0000-000000000000}"/>
          </ac:grpSpMkLst>
        </pc:grpChg>
        <pc:grpChg chg="del">
          <ac:chgData name="Rik Hepworth" userId="87ed0e91-f7a8-482d-ad1b-816ff7a1fc70" providerId="ADAL" clId="{5420D3DA-2125-4D73-8EAD-C88CC26C5C7B}" dt="2018-05-18T10:34:45.903" v="409" actId="165"/>
          <ac:grpSpMkLst>
            <pc:docMk/>
            <pc:sldMk cId="3596158515" sldId="326"/>
            <ac:grpSpMk id="19" creationId="{00000000-0000-0000-0000-000000000000}"/>
          </ac:grpSpMkLst>
        </pc:grpChg>
        <pc:grpChg chg="del">
          <ac:chgData name="Rik Hepworth" userId="87ed0e91-f7a8-482d-ad1b-816ff7a1fc70" providerId="ADAL" clId="{5420D3DA-2125-4D73-8EAD-C88CC26C5C7B}" dt="2018-05-18T10:35:36.507" v="424" actId="165"/>
          <ac:grpSpMkLst>
            <pc:docMk/>
            <pc:sldMk cId="3596158515" sldId="326"/>
            <ac:grpSpMk id="20" creationId="{00000000-0000-0000-0000-000000000000}"/>
          </ac:grpSpMkLst>
        </pc:grpChg>
        <pc:graphicFrameChg chg="add del mod modGraphic">
          <ac:chgData name="Rik Hepworth" userId="87ed0e91-f7a8-482d-ad1b-816ff7a1fc70" providerId="ADAL" clId="{5420D3DA-2125-4D73-8EAD-C88CC26C5C7B}" dt="2018-05-22T15:40:38.172" v="1308" actId="478"/>
          <ac:graphicFrameMkLst>
            <pc:docMk/>
            <pc:sldMk cId="3596158515" sldId="326"/>
            <ac:graphicFrameMk id="6" creationId="{69AF6669-B244-4218-A4C7-5C28E393EA10}"/>
          </ac:graphicFrameMkLst>
        </pc:graphicFrameChg>
        <pc:graphicFrameChg chg="add del mod modGraphic">
          <ac:chgData name="Rik Hepworth" userId="87ed0e91-f7a8-482d-ad1b-816ff7a1fc70" providerId="ADAL" clId="{5420D3DA-2125-4D73-8EAD-C88CC26C5C7B}" dt="2018-05-18T10:42:03.484" v="465" actId="478"/>
          <ac:graphicFrameMkLst>
            <pc:docMk/>
            <pc:sldMk cId="3596158515" sldId="326"/>
            <ac:graphicFrameMk id="6" creationId="{6BF85F04-759E-49F8-ADCB-D78CA4EE6797}"/>
          </ac:graphicFrameMkLst>
        </pc:graphicFrameChg>
        <pc:graphicFrameChg chg="add del mod modGraphic">
          <ac:chgData name="Rik Hepworth" userId="87ed0e91-f7a8-482d-ad1b-816ff7a1fc70" providerId="ADAL" clId="{5420D3DA-2125-4D73-8EAD-C88CC26C5C7B}" dt="2018-05-22T15:40:38.172" v="1308" actId="478"/>
          <ac:graphicFrameMkLst>
            <pc:docMk/>
            <pc:sldMk cId="3596158515" sldId="326"/>
            <ac:graphicFrameMk id="9" creationId="{7989D2CA-2FA2-4214-815B-52E58A6F85AE}"/>
          </ac:graphicFrameMkLst>
        </pc:graphicFrameChg>
        <pc:graphicFrameChg chg="add del mod modGraphic">
          <ac:chgData name="Rik Hepworth" userId="87ed0e91-f7a8-482d-ad1b-816ff7a1fc70" providerId="ADAL" clId="{5420D3DA-2125-4D73-8EAD-C88CC26C5C7B}" dt="2018-05-18T10:42:05.151" v="466" actId="478"/>
          <ac:graphicFrameMkLst>
            <pc:docMk/>
            <pc:sldMk cId="3596158515" sldId="326"/>
            <ac:graphicFrameMk id="9" creationId="{A06516EF-76C1-4DD1-A5E5-81667FCA7DC0}"/>
          </ac:graphicFrameMkLst>
        </pc:graphicFrameChg>
        <pc:picChg chg="mod topLvl">
          <ac:chgData name="Rik Hepworth" userId="87ed0e91-f7a8-482d-ad1b-816ff7a1fc70" providerId="ADAL" clId="{5420D3DA-2125-4D73-8EAD-C88CC26C5C7B}" dt="2018-05-18T10:52:33.093" v="537" actId="1076"/>
          <ac:picMkLst>
            <pc:docMk/>
            <pc:sldMk cId="3596158515" sldId="326"/>
            <ac:picMk id="4" creationId="{00000000-0000-0000-0000-000000000000}"/>
          </ac:picMkLst>
        </pc:picChg>
        <pc:picChg chg="add del mod ord">
          <ac:chgData name="Rik Hepworth" userId="87ed0e91-f7a8-482d-ad1b-816ff7a1fc70" providerId="ADAL" clId="{5420D3DA-2125-4D73-8EAD-C88CC26C5C7B}" dt="2018-05-18T10:52:26.354" v="536" actId="478"/>
          <ac:picMkLst>
            <pc:docMk/>
            <pc:sldMk cId="3596158515" sldId="326"/>
            <ac:picMk id="22" creationId="{5FC5D61B-5C7F-4A55-BCAA-81BC7902E200}"/>
          </ac:picMkLst>
        </pc:picChg>
        <pc:picChg chg="add del mod">
          <ac:chgData name="Rik Hepworth" userId="87ed0e91-f7a8-482d-ad1b-816ff7a1fc70" providerId="ADAL" clId="{5420D3DA-2125-4D73-8EAD-C88CC26C5C7B}" dt="2018-05-18T10:53:09.834" v="542" actId="478"/>
          <ac:picMkLst>
            <pc:docMk/>
            <pc:sldMk cId="3596158515" sldId="326"/>
            <ac:picMk id="23" creationId="{D047EE68-18F0-4851-B386-5BAFF3ABB195}"/>
          </ac:picMkLst>
        </pc:picChg>
        <pc:cxnChg chg="mod topLvl">
          <ac:chgData name="Rik Hepworth" userId="87ed0e91-f7a8-482d-ad1b-816ff7a1fc70" providerId="ADAL" clId="{5420D3DA-2125-4D73-8EAD-C88CC26C5C7B}" dt="2018-05-18T10:34:45.903" v="409" actId="165"/>
          <ac:cxnSpMkLst>
            <pc:docMk/>
            <pc:sldMk cId="3596158515" sldId="326"/>
            <ac:cxnSpMk id="3" creationId="{00000000-0000-0000-0000-000000000000}"/>
          </ac:cxnSpMkLst>
        </pc:cxnChg>
        <pc:cxnChg chg="mod topLvl">
          <ac:chgData name="Rik Hepworth" userId="87ed0e91-f7a8-482d-ad1b-816ff7a1fc70" providerId="ADAL" clId="{5420D3DA-2125-4D73-8EAD-C88CC26C5C7B}" dt="2018-05-18T10:35:28.872" v="423" actId="165"/>
          <ac:cxnSpMkLst>
            <pc:docMk/>
            <pc:sldMk cId="3596158515" sldId="326"/>
            <ac:cxnSpMk id="7" creationId="{00000000-0000-0000-0000-000000000000}"/>
          </ac:cxnSpMkLst>
        </pc:cxnChg>
        <pc:cxnChg chg="mod topLvl">
          <ac:chgData name="Rik Hepworth" userId="87ed0e91-f7a8-482d-ad1b-816ff7a1fc70" providerId="ADAL" clId="{5420D3DA-2125-4D73-8EAD-C88CC26C5C7B}" dt="2018-05-18T10:35:36.507" v="424" actId="165"/>
          <ac:cxnSpMkLst>
            <pc:docMk/>
            <pc:sldMk cId="3596158515" sldId="326"/>
            <ac:cxnSpMk id="11" creationId="{00000000-0000-0000-0000-000000000000}"/>
          </ac:cxnSpMkLst>
        </pc:cxnChg>
      </pc:sldChg>
      <pc:sldChg chg="addSp delSp modSp add modTransition modAnim">
        <pc:chgData name="Rik Hepworth" userId="87ed0e91-f7a8-482d-ad1b-816ff7a1fc70" providerId="ADAL" clId="{5420D3DA-2125-4D73-8EAD-C88CC26C5C7B}" dt="2018-05-23T12:54:04.762" v="1472"/>
        <pc:sldMkLst>
          <pc:docMk/>
          <pc:sldMk cId="1070483122" sldId="327"/>
        </pc:sldMkLst>
        <pc:spChg chg="mod">
          <ac:chgData name="Rik Hepworth" userId="87ed0e91-f7a8-482d-ad1b-816ff7a1fc70" providerId="ADAL" clId="{5420D3DA-2125-4D73-8EAD-C88CC26C5C7B}" dt="2018-05-18T12:05:23.438" v="756" actId="20577"/>
          <ac:spMkLst>
            <pc:docMk/>
            <pc:sldMk cId="1070483122" sldId="327"/>
            <ac:spMk id="5" creationId="{00000000-0000-0000-0000-000000000000}"/>
          </ac:spMkLst>
        </pc:spChg>
        <pc:spChg chg="mod">
          <ac:chgData name="Rik Hepworth" userId="87ed0e91-f7a8-482d-ad1b-816ff7a1fc70" providerId="ADAL" clId="{5420D3DA-2125-4D73-8EAD-C88CC26C5C7B}" dt="2018-05-18T10:49:03.848" v="487" actId="207"/>
          <ac:spMkLst>
            <pc:docMk/>
            <pc:sldMk cId="1070483122" sldId="327"/>
            <ac:spMk id="10" creationId="{00000000-0000-0000-0000-000000000000}"/>
          </ac:spMkLst>
        </pc:spChg>
        <pc:spChg chg="mod">
          <ac:chgData name="Rik Hepworth" userId="87ed0e91-f7a8-482d-ad1b-816ff7a1fc70" providerId="ADAL" clId="{5420D3DA-2125-4D73-8EAD-C88CC26C5C7B}" dt="2018-05-18T10:49:03.848" v="487" actId="207"/>
          <ac:spMkLst>
            <pc:docMk/>
            <pc:sldMk cId="1070483122" sldId="327"/>
            <ac:spMk id="14" creationId="{00000000-0000-0000-0000-000000000000}"/>
          </ac:spMkLst>
        </pc:spChg>
        <pc:spChg chg="mod">
          <ac:chgData name="Rik Hepworth" userId="87ed0e91-f7a8-482d-ad1b-816ff7a1fc70" providerId="ADAL" clId="{5420D3DA-2125-4D73-8EAD-C88CC26C5C7B}" dt="2018-05-18T12:05:27.853" v="760" actId="20577"/>
          <ac:spMkLst>
            <pc:docMk/>
            <pc:sldMk cId="1070483122" sldId="327"/>
            <ac:spMk id="21" creationId="{57644CCB-7882-486F-A658-C5C7D2DBF3CC}"/>
          </ac:spMkLst>
        </pc:spChg>
        <pc:picChg chg="del">
          <ac:chgData name="Rik Hepworth" userId="87ed0e91-f7a8-482d-ad1b-816ff7a1fc70" providerId="ADAL" clId="{5420D3DA-2125-4D73-8EAD-C88CC26C5C7B}" dt="2018-05-18T10:52:51.709" v="539" actId="478"/>
          <ac:picMkLst>
            <pc:docMk/>
            <pc:sldMk cId="1070483122" sldId="327"/>
            <ac:picMk id="4" creationId="{00000000-0000-0000-0000-000000000000}"/>
          </ac:picMkLst>
        </pc:picChg>
        <pc:picChg chg="add">
          <ac:chgData name="Rik Hepworth" userId="87ed0e91-f7a8-482d-ad1b-816ff7a1fc70" providerId="ADAL" clId="{5420D3DA-2125-4D73-8EAD-C88CC26C5C7B}" dt="2018-05-18T10:52:54.691" v="540" actId="6549"/>
          <ac:picMkLst>
            <pc:docMk/>
            <pc:sldMk cId="1070483122" sldId="327"/>
            <ac:picMk id="13" creationId="{6CBD734B-394C-48B4-A1F0-A5A54244C0B1}"/>
          </ac:picMkLst>
        </pc:picChg>
        <pc:picChg chg="add del">
          <ac:chgData name="Rik Hepworth" userId="87ed0e91-f7a8-482d-ad1b-816ff7a1fc70" providerId="ADAL" clId="{5420D3DA-2125-4D73-8EAD-C88CC26C5C7B}" dt="2018-05-18T10:53:07.782" v="541" actId="478"/>
          <ac:picMkLst>
            <pc:docMk/>
            <pc:sldMk cId="1070483122" sldId="327"/>
            <ac:picMk id="18" creationId="{D6C05234-E4BE-49F6-8B22-E67F6C9FC1B0}"/>
          </ac:picMkLst>
        </pc:picChg>
      </pc:sldChg>
      <pc:sldChg chg="addSp delSp modSp add mod modTransition setBg">
        <pc:chgData name="Rik Hepworth" userId="87ed0e91-f7a8-482d-ad1b-816ff7a1fc70" providerId="ADAL" clId="{5420D3DA-2125-4D73-8EAD-C88CC26C5C7B}" dt="2018-05-22T15:46:32.417" v="1435" actId="6549"/>
        <pc:sldMkLst>
          <pc:docMk/>
          <pc:sldMk cId="4041466195" sldId="328"/>
        </pc:sldMkLst>
        <pc:spChg chg="del">
          <ac:chgData name="Rik Hepworth" userId="87ed0e91-f7a8-482d-ad1b-816ff7a1fc70" providerId="ADAL" clId="{5420D3DA-2125-4D73-8EAD-C88CC26C5C7B}" dt="2018-05-18T11:28:01.893" v="545" actId="6549"/>
          <ac:spMkLst>
            <pc:docMk/>
            <pc:sldMk cId="4041466195" sldId="328"/>
            <ac:spMk id="2" creationId="{53650AC6-6C69-45DD-998B-C9AC1DB8E41C}"/>
          </ac:spMkLst>
        </pc:spChg>
        <pc:spChg chg="del">
          <ac:chgData name="Rik Hepworth" userId="87ed0e91-f7a8-482d-ad1b-816ff7a1fc70" providerId="ADAL" clId="{5420D3DA-2125-4D73-8EAD-C88CC26C5C7B}" dt="2018-05-18T11:28:01.893" v="545" actId="6549"/>
          <ac:spMkLst>
            <pc:docMk/>
            <pc:sldMk cId="4041466195" sldId="328"/>
            <ac:spMk id="3" creationId="{C1632273-EE75-4DAA-9A4E-EE803EEE40CB}"/>
          </ac:spMkLst>
        </pc:spChg>
        <pc:spChg chg="add mod">
          <ac:chgData name="Rik Hepworth" userId="87ed0e91-f7a8-482d-ad1b-816ff7a1fc70" providerId="ADAL" clId="{5420D3DA-2125-4D73-8EAD-C88CC26C5C7B}" dt="2018-05-18T11:32:42.513" v="610" actId="12788"/>
          <ac:spMkLst>
            <pc:docMk/>
            <pc:sldMk cId="4041466195" sldId="328"/>
            <ac:spMk id="6" creationId="{CDCCBDE0-0365-4610-89BC-E7E80D827D98}"/>
          </ac:spMkLst>
        </pc:spChg>
        <pc:picChg chg="add mod modCrop">
          <ac:chgData name="Rik Hepworth" userId="87ed0e91-f7a8-482d-ad1b-816ff7a1fc70" providerId="ADAL" clId="{5420D3DA-2125-4D73-8EAD-C88CC26C5C7B}" dt="2018-05-18T11:32:42.513" v="610" actId="12788"/>
          <ac:picMkLst>
            <pc:docMk/>
            <pc:sldMk cId="4041466195" sldId="328"/>
            <ac:picMk id="5" creationId="{D2CAA213-1729-4B82-A15E-BEF8BD796293}"/>
          </ac:picMkLst>
        </pc:picChg>
      </pc:sldChg>
      <pc:sldChg chg="addSp modSp add ord modTransition">
        <pc:chgData name="Rik Hepworth" userId="87ed0e91-f7a8-482d-ad1b-816ff7a1fc70" providerId="ADAL" clId="{5420D3DA-2125-4D73-8EAD-C88CC26C5C7B}" dt="2018-05-22T15:49:33.423" v="1440" actId="6549"/>
        <pc:sldMkLst>
          <pc:docMk/>
          <pc:sldMk cId="347159111" sldId="329"/>
        </pc:sldMkLst>
        <pc:spChg chg="add mod">
          <ac:chgData name="Rik Hepworth" userId="87ed0e91-f7a8-482d-ad1b-816ff7a1fc70" providerId="ADAL" clId="{5420D3DA-2125-4D73-8EAD-C88CC26C5C7B}" dt="2018-05-22T15:49:33.423" v="1440" actId="6549"/>
          <ac:spMkLst>
            <pc:docMk/>
            <pc:sldMk cId="347159111" sldId="329"/>
            <ac:spMk id="2" creationId="{F509A1A6-F413-468F-9FE9-83B7ED7E6A2F}"/>
          </ac:spMkLst>
        </pc:spChg>
        <pc:spChg chg="add mod">
          <ac:chgData name="Rik Hepworth" userId="87ed0e91-f7a8-482d-ad1b-816ff7a1fc70" providerId="ADAL" clId="{5420D3DA-2125-4D73-8EAD-C88CC26C5C7B}" dt="2018-05-22T15:44:03.688" v="1327" actId="1076"/>
          <ac:spMkLst>
            <pc:docMk/>
            <pc:sldMk cId="347159111" sldId="329"/>
            <ac:spMk id="3" creationId="{9AA36D9B-71DC-4494-A987-971CD60BA439}"/>
          </ac:spMkLst>
        </pc:spChg>
        <pc:picChg chg="add mod">
          <ac:chgData name="Rik Hepworth" userId="87ed0e91-f7a8-482d-ad1b-816ff7a1fc70" providerId="ADAL" clId="{5420D3DA-2125-4D73-8EAD-C88CC26C5C7B}" dt="2018-05-18T12:06:59.666" v="767" actId="1076"/>
          <ac:picMkLst>
            <pc:docMk/>
            <pc:sldMk cId="347159111" sldId="329"/>
            <ac:picMk id="4" creationId="{5B2F3F43-627C-4366-9178-5103CE5A1533}"/>
          </ac:picMkLst>
        </pc:picChg>
      </pc:sldChg>
      <pc:sldChg chg="addSp modSp add modTransition">
        <pc:chgData name="Rik Hepworth" userId="87ed0e91-f7a8-482d-ad1b-816ff7a1fc70" providerId="ADAL" clId="{5420D3DA-2125-4D73-8EAD-C88CC26C5C7B}" dt="2018-05-22T15:46:32.417" v="1435" actId="6549"/>
        <pc:sldMkLst>
          <pc:docMk/>
          <pc:sldMk cId="1894732956" sldId="330"/>
        </pc:sldMkLst>
        <pc:spChg chg="add mod">
          <ac:chgData name="Rik Hepworth" userId="87ed0e91-f7a8-482d-ad1b-816ff7a1fc70" providerId="ADAL" clId="{5420D3DA-2125-4D73-8EAD-C88CC26C5C7B}" dt="2018-05-18T12:11:25.033" v="813" actId="14100"/>
          <ac:spMkLst>
            <pc:docMk/>
            <pc:sldMk cId="1894732956" sldId="330"/>
            <ac:spMk id="76" creationId="{77CFAADF-B62D-4B7D-9B5C-6AE69BE32B66}"/>
          </ac:spMkLst>
        </pc:spChg>
        <pc:grpChg chg="add mod">
          <ac:chgData name="Rik Hepworth" userId="87ed0e91-f7a8-482d-ad1b-816ff7a1fc70" providerId="ADAL" clId="{5420D3DA-2125-4D73-8EAD-C88CC26C5C7B}" dt="2018-05-18T12:11:01.360" v="790" actId="1076"/>
          <ac:grpSpMkLst>
            <pc:docMk/>
            <pc:sldMk cId="1894732956" sldId="330"/>
            <ac:grpSpMk id="2" creationId="{CCD680C7-7EEE-4B77-9C74-6D2ABED6E28C}"/>
          </ac:grpSpMkLst>
        </pc:grpChg>
        <pc:grpChg chg="add mod">
          <ac:chgData name="Rik Hepworth" userId="87ed0e91-f7a8-482d-ad1b-816ff7a1fc70" providerId="ADAL" clId="{5420D3DA-2125-4D73-8EAD-C88CC26C5C7B}" dt="2018-05-18T12:11:01.360" v="790" actId="1076"/>
          <ac:grpSpMkLst>
            <pc:docMk/>
            <pc:sldMk cId="1894732956" sldId="330"/>
            <ac:grpSpMk id="10" creationId="{A254A0E7-2EA8-4E08-B75B-202E6AA59E75}"/>
          </ac:grpSpMkLst>
        </pc:grpChg>
        <pc:grpChg chg="add mod">
          <ac:chgData name="Rik Hepworth" userId="87ed0e91-f7a8-482d-ad1b-816ff7a1fc70" providerId="ADAL" clId="{5420D3DA-2125-4D73-8EAD-C88CC26C5C7B}" dt="2018-05-18T12:11:01.360" v="790" actId="1076"/>
          <ac:grpSpMkLst>
            <pc:docMk/>
            <pc:sldMk cId="1894732956" sldId="330"/>
            <ac:grpSpMk id="26" creationId="{5F4A663B-8395-4E5D-A557-26F8EF394F9B}"/>
          </ac:grpSpMkLst>
        </pc:grpChg>
        <pc:graphicFrameChg chg="mod">
          <ac:chgData name="Rik Hepworth" userId="87ed0e91-f7a8-482d-ad1b-816ff7a1fc70" providerId="ADAL" clId="{5420D3DA-2125-4D73-8EAD-C88CC26C5C7B}" dt="2018-05-18T12:10:48.087" v="789" actId="20577"/>
          <ac:graphicFrameMkLst>
            <pc:docMk/>
            <pc:sldMk cId="1894732956" sldId="330"/>
            <ac:graphicFrameMk id="3" creationId="{FD5804E0-40DE-47B3-A6A0-98A11EE5FAF6}"/>
          </ac:graphicFrameMkLst>
        </pc:graphicFrameChg>
        <pc:picChg chg="add mod">
          <ac:chgData name="Rik Hepworth" userId="87ed0e91-f7a8-482d-ad1b-816ff7a1fc70" providerId="ADAL" clId="{5420D3DA-2125-4D73-8EAD-C88CC26C5C7B}" dt="2018-05-18T12:11:01.360" v="790" actId="1076"/>
          <ac:picMkLst>
            <pc:docMk/>
            <pc:sldMk cId="1894732956" sldId="330"/>
            <ac:picMk id="9" creationId="{49CF4079-528E-4738-B52F-EC05FF1CE665}"/>
          </ac:picMkLst>
        </pc:picChg>
      </pc:sldChg>
      <pc:sldChg chg="modTransition">
        <pc:chgData name="Rik Hepworth" userId="87ed0e91-f7a8-482d-ad1b-816ff7a1fc70" providerId="ADAL" clId="{5420D3DA-2125-4D73-8EAD-C88CC26C5C7B}" dt="2018-05-22T15:46:32.417" v="1435" actId="6549"/>
        <pc:sldMkLst>
          <pc:docMk/>
          <pc:sldMk cId="779053685" sldId="332"/>
        </pc:sldMkLst>
      </pc:sldChg>
      <pc:sldChg chg="modTransition">
        <pc:chgData name="Rik Hepworth" userId="87ed0e91-f7a8-482d-ad1b-816ff7a1fc70" providerId="ADAL" clId="{5420D3DA-2125-4D73-8EAD-C88CC26C5C7B}" dt="2018-05-22T15:46:32.417" v="1435" actId="6549"/>
        <pc:sldMkLst>
          <pc:docMk/>
          <pc:sldMk cId="1167454922" sldId="333"/>
        </pc:sldMkLst>
      </pc:sldChg>
      <pc:sldChg chg="addSp delSp modSp modTransition addAnim delAnim modAnim">
        <pc:chgData name="Rik Hepworth" userId="87ed0e91-f7a8-482d-ad1b-816ff7a1fc70" providerId="ADAL" clId="{5420D3DA-2125-4D73-8EAD-C88CC26C5C7B}" dt="2018-05-23T07:49:27.974" v="1470"/>
        <pc:sldMkLst>
          <pc:docMk/>
          <pc:sldMk cId="619007642" sldId="334"/>
        </pc:sldMkLst>
        <pc:spChg chg="mod">
          <ac:chgData name="Rik Hepworth" userId="87ed0e91-f7a8-482d-ad1b-816ff7a1fc70" providerId="ADAL" clId="{5420D3DA-2125-4D73-8EAD-C88CC26C5C7B}" dt="2018-05-23T07:48:04.300" v="1468" actId="20577"/>
          <ac:spMkLst>
            <pc:docMk/>
            <pc:sldMk cId="619007642" sldId="334"/>
            <ac:spMk id="3" creationId="{7F29ADFF-BCE3-4496-ABDB-4DAE70710BC1}"/>
          </ac:spMkLst>
        </pc:spChg>
        <pc:grpChg chg="add mod">
          <ac:chgData name="Rik Hepworth" userId="87ed0e91-f7a8-482d-ad1b-816ff7a1fc70" providerId="ADAL" clId="{5420D3DA-2125-4D73-8EAD-C88CC26C5C7B}" dt="2018-05-22T15:32:02.744" v="1181" actId="14100"/>
          <ac:grpSpMkLst>
            <pc:docMk/>
            <pc:sldMk cId="619007642" sldId="334"/>
            <ac:grpSpMk id="9" creationId="{FA5DBD61-12E7-4A75-82D6-8F7A417A3A11}"/>
          </ac:grpSpMkLst>
        </pc:grpChg>
        <pc:grpChg chg="del">
          <ac:chgData name="Rik Hepworth" userId="87ed0e91-f7a8-482d-ad1b-816ff7a1fc70" providerId="ADAL" clId="{5420D3DA-2125-4D73-8EAD-C88CC26C5C7B}" dt="2018-05-22T15:31:00.624" v="1167" actId="478"/>
          <ac:grpSpMkLst>
            <pc:docMk/>
            <pc:sldMk cId="619007642" sldId="334"/>
            <ac:grpSpMk id="15" creationId="{4F6C60C7-965B-46D0-A7F9-958252CE01FF}"/>
          </ac:grpSpMkLst>
        </pc:grpChg>
        <pc:picChg chg="mod modCrop">
          <ac:chgData name="Rik Hepworth" userId="87ed0e91-f7a8-482d-ad1b-816ff7a1fc70" providerId="ADAL" clId="{5420D3DA-2125-4D73-8EAD-C88CC26C5C7B}" dt="2018-05-22T15:31:30.711" v="1175" actId="732"/>
          <ac:picMkLst>
            <pc:docMk/>
            <pc:sldMk cId="619007642" sldId="334"/>
            <ac:picMk id="10" creationId="{167A959D-9F40-4D42-A9BC-7B5DA21D8131}"/>
          </ac:picMkLst>
        </pc:picChg>
        <pc:picChg chg="add del mod">
          <ac:chgData name="Rik Hepworth" userId="87ed0e91-f7a8-482d-ad1b-816ff7a1fc70" providerId="ADAL" clId="{5420D3DA-2125-4D73-8EAD-C88CC26C5C7B}" dt="2018-05-22T15:32:40.125" v="1190" actId="478"/>
          <ac:picMkLst>
            <pc:docMk/>
            <pc:sldMk cId="619007642" sldId="334"/>
            <ac:picMk id="16" creationId="{939E3A14-5ED2-460A-97CF-45A0B8257DDC}"/>
          </ac:picMkLst>
        </pc:picChg>
      </pc:sldChg>
      <pc:sldChg chg="addSp delSp modSp add del modTransition">
        <pc:chgData name="Rik Hepworth" userId="87ed0e91-f7a8-482d-ad1b-816ff7a1fc70" providerId="ADAL" clId="{5420D3DA-2125-4D73-8EAD-C88CC26C5C7B}" dt="2018-05-22T15:46:32.417" v="1435" actId="6549"/>
        <pc:sldMkLst>
          <pc:docMk/>
          <pc:sldMk cId="2526123365" sldId="337"/>
        </pc:sldMkLst>
        <pc:spChg chg="mod">
          <ac:chgData name="Rik Hepworth" userId="87ed0e91-f7a8-482d-ad1b-816ff7a1fc70" providerId="ADAL" clId="{5420D3DA-2125-4D73-8EAD-C88CC26C5C7B}" dt="2018-05-22T15:37:08.069" v="1286" actId="20577"/>
          <ac:spMkLst>
            <pc:docMk/>
            <pc:sldMk cId="2526123365" sldId="337"/>
            <ac:spMk id="2" creationId="{4A893690-947F-48B3-9AC8-23C0E7E60655}"/>
          </ac:spMkLst>
        </pc:spChg>
        <pc:spChg chg="mod">
          <ac:chgData name="Rik Hepworth" userId="87ed0e91-f7a8-482d-ad1b-816ff7a1fc70" providerId="ADAL" clId="{5420D3DA-2125-4D73-8EAD-C88CC26C5C7B}" dt="2018-05-22T15:37:10.591" v="1287" actId="6549"/>
          <ac:spMkLst>
            <pc:docMk/>
            <pc:sldMk cId="2526123365" sldId="337"/>
            <ac:spMk id="3" creationId="{74A5128B-140A-420A-97D1-0023C9F1DB0E}"/>
          </ac:spMkLst>
        </pc:spChg>
        <pc:picChg chg="add mod ord">
          <ac:chgData name="Rik Hepworth" userId="87ed0e91-f7a8-482d-ad1b-816ff7a1fc70" providerId="ADAL" clId="{5420D3DA-2125-4D73-8EAD-C88CC26C5C7B}" dt="2018-05-22T15:38:35.603" v="1293" actId="167"/>
          <ac:picMkLst>
            <pc:docMk/>
            <pc:sldMk cId="2526123365" sldId="337"/>
            <ac:picMk id="5" creationId="{2B1618B3-8043-4BB8-88AC-CCB1F831728C}"/>
          </ac:picMkLst>
        </pc:picChg>
        <pc:picChg chg="del">
          <ac:chgData name="Rik Hepworth" userId="87ed0e91-f7a8-482d-ad1b-816ff7a1fc70" providerId="ADAL" clId="{5420D3DA-2125-4D73-8EAD-C88CC26C5C7B}" dt="2018-05-22T15:38:37.440" v="1294" actId="478"/>
          <ac:picMkLst>
            <pc:docMk/>
            <pc:sldMk cId="2526123365" sldId="337"/>
            <ac:picMk id="7" creationId="{C363AD3F-7545-4805-B258-488882FE18E8}"/>
          </ac:picMkLst>
        </pc:picChg>
      </pc:sldChg>
      <pc:sldChg chg="addSp delSp modSp add ord modTransition">
        <pc:chgData name="Rik Hepworth" userId="87ed0e91-f7a8-482d-ad1b-816ff7a1fc70" providerId="ADAL" clId="{5420D3DA-2125-4D73-8EAD-C88CC26C5C7B}" dt="2018-05-22T15:46:41.513" v="1436" actId="6549"/>
        <pc:sldMkLst>
          <pc:docMk/>
          <pc:sldMk cId="384465109" sldId="338"/>
        </pc:sldMkLst>
        <pc:spChg chg="del">
          <ac:chgData name="Rik Hepworth" userId="87ed0e91-f7a8-482d-ad1b-816ff7a1fc70" providerId="ADAL" clId="{5420D3DA-2125-4D73-8EAD-C88CC26C5C7B}" dt="2018-05-22T15:44:42.844" v="1334" actId="6549"/>
          <ac:spMkLst>
            <pc:docMk/>
            <pc:sldMk cId="384465109" sldId="338"/>
            <ac:spMk id="2" creationId="{717D655B-6617-405D-8FEF-579224A84790}"/>
          </ac:spMkLst>
        </pc:spChg>
        <pc:spChg chg="add del">
          <ac:chgData name="Rik Hepworth" userId="87ed0e91-f7a8-482d-ad1b-816ff7a1fc70" providerId="ADAL" clId="{5420D3DA-2125-4D73-8EAD-C88CC26C5C7B}" dt="2018-05-22T15:44:42.844" v="1334" actId="6549"/>
          <ac:spMkLst>
            <pc:docMk/>
            <pc:sldMk cId="384465109" sldId="338"/>
            <ac:spMk id="3" creationId="{A2321786-6859-470F-B1A0-1912317A4B9B}"/>
          </ac:spMkLst>
        </pc:spChg>
        <pc:spChg chg="add mod">
          <ac:chgData name="Rik Hepworth" userId="87ed0e91-f7a8-482d-ad1b-816ff7a1fc70" providerId="ADAL" clId="{5420D3DA-2125-4D73-8EAD-C88CC26C5C7B}" dt="2018-05-22T15:44:58.396" v="1381" actId="20577"/>
          <ac:spMkLst>
            <pc:docMk/>
            <pc:sldMk cId="384465109" sldId="338"/>
            <ac:spMk id="6" creationId="{4E9A1DB8-0C72-4042-80B7-39E9472A6B98}"/>
          </ac:spMkLst>
        </pc:spChg>
        <pc:spChg chg="add mod">
          <ac:chgData name="Rik Hepworth" userId="87ed0e91-f7a8-482d-ad1b-816ff7a1fc70" providerId="ADAL" clId="{5420D3DA-2125-4D73-8EAD-C88CC26C5C7B}" dt="2018-05-22T15:46:25.425" v="1434" actId="1076"/>
          <ac:spMkLst>
            <pc:docMk/>
            <pc:sldMk cId="384465109" sldId="338"/>
            <ac:spMk id="9" creationId="{6ED88662-CFA4-4ADA-9FE0-CDFD356A0B90}"/>
          </ac:spMkLst>
        </pc:spChg>
        <pc:picChg chg="add del mod">
          <ac:chgData name="Rik Hepworth" userId="87ed0e91-f7a8-482d-ad1b-816ff7a1fc70" providerId="ADAL" clId="{5420D3DA-2125-4D73-8EAD-C88CC26C5C7B}" dt="2018-05-22T15:44:37.653" v="1333" actId="6549"/>
          <ac:picMkLst>
            <pc:docMk/>
            <pc:sldMk cId="384465109" sldId="338"/>
            <ac:picMk id="5" creationId="{0EB15162-0648-40EA-9A04-314814636674}"/>
          </ac:picMkLst>
        </pc:picChg>
        <pc:picChg chg="add mod">
          <ac:chgData name="Rik Hepworth" userId="87ed0e91-f7a8-482d-ad1b-816ff7a1fc70" providerId="ADAL" clId="{5420D3DA-2125-4D73-8EAD-C88CC26C5C7B}" dt="2018-05-22T15:46:17.548" v="1433" actId="1076"/>
          <ac:picMkLst>
            <pc:docMk/>
            <pc:sldMk cId="384465109" sldId="338"/>
            <ac:picMk id="8" creationId="{7C5193FA-BFE2-44CC-8F09-D43A3BB6902C}"/>
          </ac:picMkLst>
        </pc:picChg>
      </pc:sldChg>
    </pc:docChg>
  </pc:docChgLst>
  <pc:docChgLst>
    <pc:chgData name="Richard Fennell" userId="7523db6f-265c-4c93-8633-81a9965e64a2" providerId="ADAL" clId="{1B021B1E-D166-49A2-B87A-11C6475D28BA}"/>
    <pc:docChg chg="custSel addSld delSld modSld sldOrd modMainMaster delSection modSection">
      <pc:chgData name="Richard Fennell" userId="7523db6f-265c-4c93-8633-81a9965e64a2" providerId="ADAL" clId="{1B021B1E-D166-49A2-B87A-11C6475D28BA}" dt="2021-02-26T10:33:28.885" v="232" actId="27636"/>
      <pc:docMkLst>
        <pc:docMk/>
      </pc:docMkLst>
      <pc:sldChg chg="del">
        <pc:chgData name="Richard Fennell" userId="7523db6f-265c-4c93-8633-81a9965e64a2" providerId="ADAL" clId="{1B021B1E-D166-49A2-B87A-11C6475D28BA}" dt="2021-02-23T16:45:56.047" v="126" actId="47"/>
        <pc:sldMkLst>
          <pc:docMk/>
          <pc:sldMk cId="1888957566" sldId="258"/>
        </pc:sldMkLst>
      </pc:sldChg>
      <pc:sldChg chg="del">
        <pc:chgData name="Richard Fennell" userId="7523db6f-265c-4c93-8633-81a9965e64a2" providerId="ADAL" clId="{1B021B1E-D166-49A2-B87A-11C6475D28BA}" dt="2021-02-23T16:45:56.047" v="126" actId="47"/>
        <pc:sldMkLst>
          <pc:docMk/>
          <pc:sldMk cId="1003415211" sldId="259"/>
        </pc:sldMkLst>
      </pc:sldChg>
      <pc:sldChg chg="del">
        <pc:chgData name="Richard Fennell" userId="7523db6f-265c-4c93-8633-81a9965e64a2" providerId="ADAL" clId="{1B021B1E-D166-49A2-B87A-11C6475D28BA}" dt="2021-02-23T16:45:56.047" v="126" actId="47"/>
        <pc:sldMkLst>
          <pc:docMk/>
          <pc:sldMk cId="2035494676" sldId="262"/>
        </pc:sldMkLst>
      </pc:sldChg>
      <pc:sldChg chg="del">
        <pc:chgData name="Richard Fennell" userId="7523db6f-265c-4c93-8633-81a9965e64a2" providerId="ADAL" clId="{1B021B1E-D166-49A2-B87A-11C6475D28BA}" dt="2021-02-23T16:45:56.047" v="126" actId="47"/>
        <pc:sldMkLst>
          <pc:docMk/>
          <pc:sldMk cId="359780719" sldId="263"/>
        </pc:sldMkLst>
      </pc:sldChg>
      <pc:sldChg chg="del">
        <pc:chgData name="Richard Fennell" userId="7523db6f-265c-4c93-8633-81a9965e64a2" providerId="ADAL" clId="{1B021B1E-D166-49A2-B87A-11C6475D28BA}" dt="2021-02-23T16:45:56.047" v="126" actId="47"/>
        <pc:sldMkLst>
          <pc:docMk/>
          <pc:sldMk cId="3487468878" sldId="264"/>
        </pc:sldMkLst>
      </pc:sldChg>
      <pc:sldChg chg="ord">
        <pc:chgData name="Richard Fennell" userId="7523db6f-265c-4c93-8633-81a9965e64a2" providerId="ADAL" clId="{1B021B1E-D166-49A2-B87A-11C6475D28BA}" dt="2021-02-23T16:46:14.124" v="130"/>
        <pc:sldMkLst>
          <pc:docMk/>
          <pc:sldMk cId="2750640477" sldId="272"/>
        </pc:sldMkLst>
      </pc:sldChg>
      <pc:sldChg chg="modSp mod">
        <pc:chgData name="Richard Fennell" userId="7523db6f-265c-4c93-8633-81a9965e64a2" providerId="ADAL" clId="{1B021B1E-D166-49A2-B87A-11C6475D28BA}" dt="2021-02-26T10:33:28.885" v="232" actId="27636"/>
        <pc:sldMkLst>
          <pc:docMk/>
          <pc:sldMk cId="973418347" sldId="284"/>
        </pc:sldMkLst>
        <pc:spChg chg="mod">
          <ac:chgData name="Richard Fennell" userId="7523db6f-265c-4c93-8633-81a9965e64a2" providerId="ADAL" clId="{1B021B1E-D166-49A2-B87A-11C6475D28BA}" dt="2021-02-26T10:33:28.885" v="232" actId="27636"/>
          <ac:spMkLst>
            <pc:docMk/>
            <pc:sldMk cId="973418347" sldId="284"/>
            <ac:spMk id="2" creationId="{4A893690-947F-48B3-9AC8-23C0E7E60655}"/>
          </ac:spMkLst>
        </pc:spChg>
      </pc:sldChg>
      <pc:sldChg chg="modNotesTx">
        <pc:chgData name="Richard Fennell" userId="7523db6f-265c-4c93-8633-81a9965e64a2" providerId="ADAL" clId="{1B021B1E-D166-49A2-B87A-11C6475D28BA}" dt="2021-02-23T16:45:22.633" v="125" actId="20577"/>
        <pc:sldMkLst>
          <pc:docMk/>
          <pc:sldMk cId="306257606" sldId="285"/>
        </pc:sldMkLst>
      </pc:sldChg>
      <pc:sldChg chg="del">
        <pc:chgData name="Richard Fennell" userId="7523db6f-265c-4c93-8633-81a9965e64a2" providerId="ADAL" clId="{1B021B1E-D166-49A2-B87A-11C6475D28BA}" dt="2021-02-23T16:46:06.730" v="128" actId="47"/>
        <pc:sldMkLst>
          <pc:docMk/>
          <pc:sldMk cId="690565458" sldId="286"/>
        </pc:sldMkLst>
      </pc:sldChg>
      <pc:sldChg chg="del">
        <pc:chgData name="Richard Fennell" userId="7523db6f-265c-4c93-8633-81a9965e64a2" providerId="ADAL" clId="{1B021B1E-D166-49A2-B87A-11C6475D28BA}" dt="2021-02-23T16:45:56.047" v="126" actId="47"/>
        <pc:sldMkLst>
          <pc:docMk/>
          <pc:sldMk cId="3137083309" sldId="289"/>
        </pc:sldMkLst>
      </pc:sldChg>
      <pc:sldChg chg="del modNotesTx">
        <pc:chgData name="Richard Fennell" userId="7523db6f-265c-4c93-8633-81a9965e64a2" providerId="ADAL" clId="{1B021B1E-D166-49A2-B87A-11C6475D28BA}" dt="2021-02-23T16:48:29.301" v="133" actId="47"/>
        <pc:sldMkLst>
          <pc:docMk/>
          <pc:sldMk cId="3180515973" sldId="290"/>
        </pc:sldMkLst>
      </pc:sldChg>
      <pc:sldChg chg="mod modShow">
        <pc:chgData name="Richard Fennell" userId="7523db6f-265c-4c93-8633-81a9965e64a2" providerId="ADAL" clId="{1B021B1E-D166-49A2-B87A-11C6475D28BA}" dt="2021-02-23T16:52:52.201" v="153" actId="729"/>
        <pc:sldMkLst>
          <pc:docMk/>
          <pc:sldMk cId="1192252412" sldId="291"/>
        </pc:sldMkLst>
      </pc:sldChg>
      <pc:sldChg chg="mod modShow">
        <pc:chgData name="Richard Fennell" userId="7523db6f-265c-4c93-8633-81a9965e64a2" providerId="ADAL" clId="{1B021B1E-D166-49A2-B87A-11C6475D28BA}" dt="2021-02-23T16:52:55.410" v="154" actId="729"/>
        <pc:sldMkLst>
          <pc:docMk/>
          <pc:sldMk cId="4100535898" sldId="293"/>
        </pc:sldMkLst>
      </pc:sldChg>
      <pc:sldChg chg="del mod modShow">
        <pc:chgData name="Richard Fennell" userId="7523db6f-265c-4c93-8633-81a9965e64a2" providerId="ADAL" clId="{1B021B1E-D166-49A2-B87A-11C6475D28BA}" dt="2021-02-26T10:29:31.248" v="221" actId="47"/>
        <pc:sldMkLst>
          <pc:docMk/>
          <pc:sldMk cId="1894732956" sldId="330"/>
        </pc:sldMkLst>
      </pc:sldChg>
      <pc:sldChg chg="modSp del mod">
        <pc:chgData name="Richard Fennell" userId="7523db6f-265c-4c93-8633-81a9965e64a2" providerId="ADAL" clId="{1B021B1E-D166-49A2-B87A-11C6475D28BA}" dt="2021-02-23T16:48:29.301" v="133" actId="47"/>
        <pc:sldMkLst>
          <pc:docMk/>
          <pc:sldMk cId="779053685" sldId="332"/>
        </pc:sldMkLst>
        <pc:spChg chg="mod">
          <ac:chgData name="Richard Fennell" userId="7523db6f-265c-4c93-8633-81a9965e64a2" providerId="ADAL" clId="{1B021B1E-D166-49A2-B87A-11C6475D28BA}" dt="2021-02-23T16:41:32.648" v="25" actId="27636"/>
          <ac:spMkLst>
            <pc:docMk/>
            <pc:sldMk cId="779053685" sldId="332"/>
            <ac:spMk id="5" creationId="{00000000-0000-0000-0000-000000000000}"/>
          </ac:spMkLst>
        </pc:spChg>
        <pc:spChg chg="mod">
          <ac:chgData name="Richard Fennell" userId="7523db6f-265c-4c93-8633-81a9965e64a2" providerId="ADAL" clId="{1B021B1E-D166-49A2-B87A-11C6475D28BA}" dt="2021-02-23T16:42:39.020" v="49" actId="20577"/>
          <ac:spMkLst>
            <pc:docMk/>
            <pc:sldMk cId="779053685" sldId="332"/>
            <ac:spMk id="8" creationId="{00000000-0000-0000-0000-000000000000}"/>
          </ac:spMkLst>
        </pc:spChg>
      </pc:sldChg>
      <pc:sldChg chg="modSp add mod">
        <pc:chgData name="Richard Fennell" userId="7523db6f-265c-4c93-8633-81a9965e64a2" providerId="ADAL" clId="{1B021B1E-D166-49A2-B87A-11C6475D28BA}" dt="2021-02-26T10:29:18.202" v="220" actId="20577"/>
        <pc:sldMkLst>
          <pc:docMk/>
          <pc:sldMk cId="3765364549" sldId="3771"/>
        </pc:sldMkLst>
        <pc:spChg chg="mod">
          <ac:chgData name="Richard Fennell" userId="7523db6f-265c-4c93-8633-81a9965e64a2" providerId="ADAL" clId="{1B021B1E-D166-49A2-B87A-11C6475D28BA}" dt="2021-02-26T10:29:18.202" v="220" actId="20577"/>
          <ac:spMkLst>
            <pc:docMk/>
            <pc:sldMk cId="3765364549" sldId="3771"/>
            <ac:spMk id="3" creationId="{9383AEF5-B33F-4DA8-A8AA-907EC954721F}"/>
          </ac:spMkLst>
        </pc:spChg>
      </pc:sldChg>
      <pc:sldChg chg="add">
        <pc:chgData name="Richard Fennell" userId="7523db6f-265c-4c93-8633-81a9965e64a2" providerId="ADAL" clId="{1B021B1E-D166-49A2-B87A-11C6475D28BA}" dt="2021-02-23T16:57:03.882" v="170"/>
        <pc:sldMkLst>
          <pc:docMk/>
          <pc:sldMk cId="2677832504" sldId="3773"/>
        </pc:sldMkLst>
      </pc:sldChg>
      <pc:sldChg chg="add">
        <pc:chgData name="Richard Fennell" userId="7523db6f-265c-4c93-8633-81a9965e64a2" providerId="ADAL" clId="{1B021B1E-D166-49A2-B87A-11C6475D28BA}" dt="2021-02-23T16:48:20.225" v="132"/>
        <pc:sldMkLst>
          <pc:docMk/>
          <pc:sldMk cId="1404334915" sldId="3794"/>
        </pc:sldMkLst>
      </pc:sldChg>
      <pc:sldChg chg="modSp add mod modClrScheme chgLayout">
        <pc:chgData name="Richard Fennell" userId="7523db6f-265c-4c93-8633-81a9965e64a2" providerId="ADAL" clId="{1B021B1E-D166-49A2-B87A-11C6475D28BA}" dt="2021-02-23T16:52:31.794" v="151" actId="207"/>
        <pc:sldMkLst>
          <pc:docMk/>
          <pc:sldMk cId="483211579" sldId="3810"/>
        </pc:sldMkLst>
        <pc:spChg chg="mod ord">
          <ac:chgData name="Richard Fennell" userId="7523db6f-265c-4c93-8633-81a9965e64a2" providerId="ADAL" clId="{1B021B1E-D166-49A2-B87A-11C6475D28BA}" dt="2021-02-23T16:52:31.794" v="151" actId="207"/>
          <ac:spMkLst>
            <pc:docMk/>
            <pc:sldMk cId="483211579" sldId="3810"/>
            <ac:spMk id="9" creationId="{2123B639-8920-4A63-BDCF-C07D5FEC6499}"/>
          </ac:spMkLst>
        </pc:spChg>
        <pc:spChg chg="mod ord">
          <ac:chgData name="Richard Fennell" userId="7523db6f-265c-4c93-8633-81a9965e64a2" providerId="ADAL" clId="{1B021B1E-D166-49A2-B87A-11C6475D28BA}" dt="2021-02-23T16:49:39.858" v="146" actId="1076"/>
          <ac:spMkLst>
            <pc:docMk/>
            <pc:sldMk cId="483211579" sldId="3810"/>
            <ac:spMk id="10" creationId="{94E46D07-201A-495F-86E2-0D774688FDF7}"/>
          </ac:spMkLst>
        </pc:spChg>
      </pc:sldChg>
      <pc:sldChg chg="modSp add mod">
        <pc:chgData name="Richard Fennell" userId="7523db6f-265c-4c93-8633-81a9965e64a2" providerId="ADAL" clId="{1B021B1E-D166-49A2-B87A-11C6475D28BA}" dt="2021-02-23T16:53:05.226" v="156" actId="1076"/>
        <pc:sldMkLst>
          <pc:docMk/>
          <pc:sldMk cId="1107056932" sldId="3812"/>
        </pc:sldMkLst>
        <pc:spChg chg="mod">
          <ac:chgData name="Richard Fennell" userId="7523db6f-265c-4c93-8633-81a9965e64a2" providerId="ADAL" clId="{1B021B1E-D166-49A2-B87A-11C6475D28BA}" dt="2021-02-23T16:53:05.226" v="156" actId="1076"/>
          <ac:spMkLst>
            <pc:docMk/>
            <pc:sldMk cId="1107056932" sldId="3812"/>
            <ac:spMk id="37" creationId="{F40B96A5-2A66-4537-85B9-F1FA06535E87}"/>
          </ac:spMkLst>
        </pc:spChg>
      </pc:sldChg>
      <pc:sldChg chg="modSp add mod ord">
        <pc:chgData name="Richard Fennell" userId="7523db6f-265c-4c93-8633-81a9965e64a2" providerId="ADAL" clId="{1B021B1E-D166-49A2-B87A-11C6475D28BA}" dt="2021-02-26T10:32:57.164" v="225"/>
        <pc:sldMkLst>
          <pc:docMk/>
          <pc:sldMk cId="3115364306" sldId="3813"/>
        </pc:sldMkLst>
        <pc:spChg chg="mod">
          <ac:chgData name="Richard Fennell" userId="7523db6f-265c-4c93-8633-81a9965e64a2" providerId="ADAL" clId="{1B021B1E-D166-49A2-B87A-11C6475D28BA}" dt="2021-02-23T16:56:23.500" v="168" actId="17032"/>
          <ac:spMkLst>
            <pc:docMk/>
            <pc:sldMk cId="3115364306" sldId="3813"/>
            <ac:spMk id="52" creationId="{DB8E49D4-4CAC-45F7-863B-618A6CA49982}"/>
          </ac:spMkLst>
        </pc:spChg>
        <pc:spChg chg="mod">
          <ac:chgData name="Richard Fennell" userId="7523db6f-265c-4c93-8633-81a9965e64a2" providerId="ADAL" clId="{1B021B1E-D166-49A2-B87A-11C6475D28BA}" dt="2021-02-23T16:56:25.339" v="169" actId="17032"/>
          <ac:spMkLst>
            <pc:docMk/>
            <pc:sldMk cId="3115364306" sldId="3813"/>
            <ac:spMk id="84" creationId="{8B9E1685-271B-4D81-AA70-C9553CEA6024}"/>
          </ac:spMkLst>
        </pc:spChg>
        <pc:spChg chg="mod">
          <ac:chgData name="Richard Fennell" userId="7523db6f-265c-4c93-8633-81a9965e64a2" providerId="ADAL" clId="{1B021B1E-D166-49A2-B87A-11C6475D28BA}" dt="2021-02-23T16:56:16.205" v="166" actId="17032"/>
          <ac:spMkLst>
            <pc:docMk/>
            <pc:sldMk cId="3115364306" sldId="3813"/>
            <ac:spMk id="86" creationId="{FA0DCE45-C3CE-4CCE-BC15-174B844F7489}"/>
          </ac:spMkLst>
        </pc:spChg>
        <pc:spChg chg="mod">
          <ac:chgData name="Richard Fennell" userId="7523db6f-265c-4c93-8633-81a9965e64a2" providerId="ADAL" clId="{1B021B1E-D166-49A2-B87A-11C6475D28BA}" dt="2021-02-23T16:56:19.993" v="167" actId="17032"/>
          <ac:spMkLst>
            <pc:docMk/>
            <pc:sldMk cId="3115364306" sldId="3813"/>
            <ac:spMk id="88" creationId="{DB79AF50-31B2-4B86-A38F-DC27728A5193}"/>
          </ac:spMkLst>
        </pc:spChg>
      </pc:sldChg>
      <pc:sldChg chg="add del">
        <pc:chgData name="Richard Fennell" userId="7523db6f-265c-4c93-8633-81a9965e64a2" providerId="ADAL" clId="{1B021B1E-D166-49A2-B87A-11C6475D28BA}" dt="2021-02-23T16:55:28.041" v="164" actId="47"/>
        <pc:sldMkLst>
          <pc:docMk/>
          <pc:sldMk cId="2194012555" sldId="3818"/>
        </pc:sldMkLst>
      </pc:sldChg>
      <pc:sldMasterChg chg="modSldLayout">
        <pc:chgData name="Richard Fennell" userId="7523db6f-265c-4c93-8633-81a9965e64a2" providerId="ADAL" clId="{1B021B1E-D166-49A2-B87A-11C6475D28BA}" dt="2021-02-23T16:49:17.715" v="140" actId="478"/>
        <pc:sldMasterMkLst>
          <pc:docMk/>
          <pc:sldMasterMk cId="1844660548" sldId="2147483760"/>
        </pc:sldMasterMkLst>
        <pc:sldLayoutChg chg="delSp mod">
          <pc:chgData name="Richard Fennell" userId="7523db6f-265c-4c93-8633-81a9965e64a2" providerId="ADAL" clId="{1B021B1E-D166-49A2-B87A-11C6475D28BA}" dt="2021-02-23T16:49:17.715" v="140" actId="478"/>
          <pc:sldLayoutMkLst>
            <pc:docMk/>
            <pc:sldMasterMk cId="1844660548" sldId="2147483760"/>
            <pc:sldLayoutMk cId="2696640449" sldId="2147483840"/>
          </pc:sldLayoutMkLst>
          <pc:picChg chg="del">
            <ac:chgData name="Richard Fennell" userId="7523db6f-265c-4c93-8633-81a9965e64a2" providerId="ADAL" clId="{1B021B1E-D166-49A2-B87A-11C6475D28BA}" dt="2021-02-23T16:49:17.715" v="140" actId="478"/>
            <ac:picMkLst>
              <pc:docMk/>
              <pc:sldMasterMk cId="1844660548" sldId="2147483760"/>
              <pc:sldLayoutMk cId="2696640449" sldId="2147483840"/>
              <ac:picMk id="8" creationId="{DA043E74-8E28-406E-9AC3-72420AEC985C}"/>
            </ac:picMkLst>
          </pc:picChg>
        </pc:sldLayoutChg>
      </pc:sldMasterChg>
    </pc:docChg>
  </pc:docChgLst>
  <pc:docChgLst>
    <pc:chgData name="Richard Fennell" userId="S::fez@blackmarble.com::7523db6f-265c-4c93-8633-81a9965e64a2" providerId="AD" clId="Web-{73E04335-7B24-4DCB-8184-CAD65F4C0363}"/>
    <pc:docChg chg="modSld">
      <pc:chgData name="Richard Fennell" userId="S::fez@blackmarble.com::7523db6f-265c-4c93-8633-81a9965e64a2" providerId="AD" clId="Web-{73E04335-7B24-4DCB-8184-CAD65F4C0363}" dt="2018-05-22T14:47:49.718" v="0"/>
      <pc:docMkLst>
        <pc:docMk/>
      </pc:docMkLst>
      <pc:sldChg chg="mod modShow">
        <pc:chgData name="Richard Fennell" userId="S::fez@blackmarble.com::7523db6f-265c-4c93-8633-81a9965e64a2" providerId="AD" clId="Web-{73E04335-7B24-4DCB-8184-CAD65F4C0363}" dt="2018-05-22T14:47:49.718" v="0"/>
        <pc:sldMkLst>
          <pc:docMk/>
          <pc:sldMk cId="1070483122" sldId="327"/>
        </pc:sldMkLst>
      </pc:sldChg>
    </pc:docChg>
  </pc:docChgLst>
  <pc:docChgLst>
    <pc:chgData name="Richard Fennell" userId="7523db6f-265c-4c93-8633-81a9965e64a2" providerId="ADAL" clId="{ABB5F92F-1C89-4924-AA43-E410C4211F63}"/>
    <pc:docChg chg="undo custSel addSld delSld modSld sldOrd modSection">
      <pc:chgData name="Richard Fennell" userId="7523db6f-265c-4c93-8633-81a9965e64a2" providerId="ADAL" clId="{ABB5F92F-1C89-4924-AA43-E410C4211F63}" dt="2018-05-22T15:00:34.074" v="240"/>
      <pc:docMkLst>
        <pc:docMk/>
      </pc:docMkLst>
      <pc:sldChg chg="delSp add">
        <pc:chgData name="Richard Fennell" userId="7523db6f-265c-4c93-8633-81a9965e64a2" providerId="ADAL" clId="{ABB5F92F-1C89-4924-AA43-E410C4211F63}" dt="2018-05-22T14:49:47.810" v="1" actId="20577"/>
        <pc:sldMkLst>
          <pc:docMk/>
          <pc:sldMk cId="1167454922" sldId="333"/>
        </pc:sldMkLst>
        <pc:spChg chg="del">
          <ac:chgData name="Richard Fennell" userId="7523db6f-265c-4c93-8633-81a9965e64a2" providerId="ADAL" clId="{ABB5F92F-1C89-4924-AA43-E410C4211F63}" dt="2018-05-22T14:49:47.810" v="1" actId="20577"/>
          <ac:spMkLst>
            <pc:docMk/>
            <pc:sldMk cId="1167454922" sldId="333"/>
            <ac:spMk id="2" creationId="{413D348C-96B3-4EF0-ADF8-505EB28CCF95}"/>
          </ac:spMkLst>
        </pc:spChg>
        <pc:spChg chg="del">
          <ac:chgData name="Richard Fennell" userId="7523db6f-265c-4c93-8633-81a9965e64a2" providerId="ADAL" clId="{ABB5F92F-1C89-4924-AA43-E410C4211F63}" dt="2018-05-22T14:49:47.810" v="1" actId="20577"/>
          <ac:spMkLst>
            <pc:docMk/>
            <pc:sldMk cId="1167454922" sldId="333"/>
            <ac:spMk id="3" creationId="{D5485984-1C3D-4DBD-8FE0-C8145D23B712}"/>
          </ac:spMkLst>
        </pc:spChg>
      </pc:sldChg>
      <pc:sldChg chg="addSp delSp modSp add modAnim">
        <pc:chgData name="Richard Fennell" userId="7523db6f-265c-4c93-8633-81a9965e64a2" providerId="ADAL" clId="{ABB5F92F-1C89-4924-AA43-E410C4211F63}" dt="2018-05-22T14:59:29.065" v="239" actId="20577"/>
        <pc:sldMkLst>
          <pc:docMk/>
          <pc:sldMk cId="619007642" sldId="334"/>
        </pc:sldMkLst>
        <pc:spChg chg="mod">
          <ac:chgData name="Richard Fennell" userId="7523db6f-265c-4c93-8633-81a9965e64a2" providerId="ADAL" clId="{ABB5F92F-1C89-4924-AA43-E410C4211F63}" dt="2018-05-22T14:59:29.065" v="239" actId="20577"/>
          <ac:spMkLst>
            <pc:docMk/>
            <pc:sldMk cId="619007642" sldId="334"/>
            <ac:spMk id="2" creationId="{31EDEA51-445E-4AF4-A4CD-D1D830EFB149}"/>
          </ac:spMkLst>
        </pc:spChg>
        <pc:spChg chg="add mod">
          <ac:chgData name="Richard Fennell" userId="7523db6f-265c-4c93-8633-81a9965e64a2" providerId="ADAL" clId="{ABB5F92F-1C89-4924-AA43-E410C4211F63}" dt="2018-05-22T14:52:30.833" v="120" actId="20577"/>
          <ac:spMkLst>
            <pc:docMk/>
            <pc:sldMk cId="619007642" sldId="334"/>
            <ac:spMk id="3" creationId="{7F29ADFF-BCE3-4496-ABDB-4DAE70710BC1}"/>
          </ac:spMkLst>
        </pc:spChg>
        <pc:spChg chg="add del mod">
          <ac:chgData name="Richard Fennell" userId="7523db6f-265c-4c93-8633-81a9965e64a2" providerId="ADAL" clId="{ABB5F92F-1C89-4924-AA43-E410C4211F63}" dt="2018-05-22T14:53:43.926" v="137" actId="20577"/>
          <ac:spMkLst>
            <pc:docMk/>
            <pc:sldMk cId="619007642" sldId="334"/>
            <ac:spMk id="4" creationId="{4BA1118C-5390-4CF8-A277-48E90ED9AC0A}"/>
          </ac:spMkLst>
        </pc:spChg>
        <pc:spChg chg="add del mod">
          <ac:chgData name="Richard Fennell" userId="7523db6f-265c-4c93-8633-81a9965e64a2" providerId="ADAL" clId="{ABB5F92F-1C89-4924-AA43-E410C4211F63}" dt="2018-05-22T14:53:43.926" v="137" actId="20577"/>
          <ac:spMkLst>
            <pc:docMk/>
            <pc:sldMk cId="619007642" sldId="334"/>
            <ac:spMk id="6" creationId="{42FA055D-CEC6-412E-90D7-0C91E4DF63A7}"/>
          </ac:spMkLst>
        </pc:spChg>
        <pc:spChg chg="add del mod">
          <ac:chgData name="Richard Fennell" userId="7523db6f-265c-4c93-8633-81a9965e64a2" providerId="ADAL" clId="{ABB5F92F-1C89-4924-AA43-E410C4211F63}" dt="2018-05-22T14:53:43.926" v="137" actId="20577"/>
          <ac:spMkLst>
            <pc:docMk/>
            <pc:sldMk cId="619007642" sldId="334"/>
            <ac:spMk id="8" creationId="{156C417E-6438-4537-BA1F-3626D28F8E2A}"/>
          </ac:spMkLst>
        </pc:spChg>
        <pc:spChg chg="add del mod">
          <ac:chgData name="Richard Fennell" userId="7523db6f-265c-4c93-8633-81a9965e64a2" providerId="ADAL" clId="{ABB5F92F-1C89-4924-AA43-E410C4211F63}" dt="2018-05-22T14:53:43.926" v="137" actId="20577"/>
          <ac:spMkLst>
            <pc:docMk/>
            <pc:sldMk cId="619007642" sldId="334"/>
            <ac:spMk id="9" creationId="{96A1BA3C-9B81-40A0-AEB4-2EA371C55B54}"/>
          </ac:spMkLst>
        </pc:spChg>
        <pc:spChg chg="add del">
          <ac:chgData name="Richard Fennell" userId="7523db6f-265c-4c93-8633-81a9965e64a2" providerId="ADAL" clId="{ABB5F92F-1C89-4924-AA43-E410C4211F63}" dt="2018-05-22T14:53:54.492" v="139" actId="20577"/>
          <ac:spMkLst>
            <pc:docMk/>
            <pc:sldMk cId="619007642" sldId="334"/>
            <ac:spMk id="10" creationId="{550F3503-EDD8-4C3F-987E-C5A6E249A912}"/>
          </ac:spMkLst>
        </pc:spChg>
        <pc:spChg chg="add del">
          <ac:chgData name="Richard Fennell" userId="7523db6f-265c-4c93-8633-81a9965e64a2" providerId="ADAL" clId="{ABB5F92F-1C89-4924-AA43-E410C4211F63}" dt="2018-05-22T14:53:54.492" v="139" actId="20577"/>
          <ac:spMkLst>
            <pc:docMk/>
            <pc:sldMk cId="619007642" sldId="334"/>
            <ac:spMk id="11" creationId="{0035D377-A4DB-4AE8-B51E-9936AF39BE8E}"/>
          </ac:spMkLst>
        </pc:spChg>
        <pc:spChg chg="add mod">
          <ac:chgData name="Richard Fennell" userId="7523db6f-265c-4c93-8633-81a9965e64a2" providerId="ADAL" clId="{ABB5F92F-1C89-4924-AA43-E410C4211F63}" dt="2018-05-22T14:54:12.164" v="141" actId="164"/>
          <ac:spMkLst>
            <pc:docMk/>
            <pc:sldMk cId="619007642" sldId="334"/>
            <ac:spMk id="13" creationId="{B369F9AC-16A3-4492-A291-D2CAC033B7A0}"/>
          </ac:spMkLst>
        </pc:spChg>
        <pc:spChg chg="add mod">
          <ac:chgData name="Richard Fennell" userId="7523db6f-265c-4c93-8633-81a9965e64a2" providerId="ADAL" clId="{ABB5F92F-1C89-4924-AA43-E410C4211F63}" dt="2018-05-22T14:54:12.164" v="141" actId="164"/>
          <ac:spMkLst>
            <pc:docMk/>
            <pc:sldMk cId="619007642" sldId="334"/>
            <ac:spMk id="14" creationId="{8C1BC859-EC19-4449-BE1B-DB3BDAE96C57}"/>
          </ac:spMkLst>
        </pc:spChg>
        <pc:grpChg chg="add mod">
          <ac:chgData name="Richard Fennell" userId="7523db6f-265c-4c93-8633-81a9965e64a2" providerId="ADAL" clId="{ABB5F92F-1C89-4924-AA43-E410C4211F63}" dt="2018-05-22T14:54:36.306" v="149" actId="1076"/>
          <ac:grpSpMkLst>
            <pc:docMk/>
            <pc:sldMk cId="619007642" sldId="334"/>
            <ac:grpSpMk id="15" creationId="{4F6C60C7-965B-46D0-A7F9-958252CE01FF}"/>
          </ac:grpSpMkLst>
        </pc:grpChg>
        <pc:picChg chg="add del mod">
          <ac:chgData name="Richard Fennell" userId="7523db6f-265c-4c93-8633-81a9965e64a2" providerId="ADAL" clId="{ABB5F92F-1C89-4924-AA43-E410C4211F63}" dt="2018-05-22T14:53:43.926" v="137" actId="20577"/>
          <ac:picMkLst>
            <pc:docMk/>
            <pc:sldMk cId="619007642" sldId="334"/>
            <ac:picMk id="5" creationId="{C5B92831-77F2-4D91-92DD-131904B69EDD}"/>
          </ac:picMkLst>
        </pc:picChg>
        <pc:picChg chg="add del mod">
          <ac:chgData name="Richard Fennell" userId="7523db6f-265c-4c93-8633-81a9965e64a2" providerId="ADAL" clId="{ABB5F92F-1C89-4924-AA43-E410C4211F63}" dt="2018-05-22T14:53:43.926" v="137" actId="20577"/>
          <ac:picMkLst>
            <pc:docMk/>
            <pc:sldMk cId="619007642" sldId="334"/>
            <ac:picMk id="7" creationId="{4487481C-423D-47EA-81CC-B569FFF6ACDB}"/>
          </ac:picMkLst>
        </pc:picChg>
        <pc:picChg chg="add mod">
          <ac:chgData name="Richard Fennell" userId="7523db6f-265c-4c93-8633-81a9965e64a2" providerId="ADAL" clId="{ABB5F92F-1C89-4924-AA43-E410C4211F63}" dt="2018-05-22T14:54:12.164" v="141" actId="164"/>
          <ac:picMkLst>
            <pc:docMk/>
            <pc:sldMk cId="619007642" sldId="334"/>
            <ac:picMk id="12" creationId="{43C39FC8-C518-4D10-8725-D530A1F5A513}"/>
          </ac:picMkLst>
        </pc:picChg>
        <pc:picChg chg="add mod">
          <ac:chgData name="Richard Fennell" userId="7523db6f-265c-4c93-8633-81a9965e64a2" providerId="ADAL" clId="{ABB5F92F-1C89-4924-AA43-E410C4211F63}" dt="2018-05-22T14:54:34.273" v="148" actId="1076"/>
          <ac:picMkLst>
            <pc:docMk/>
            <pc:sldMk cId="619007642" sldId="334"/>
            <ac:picMk id="16" creationId="{939E3A14-5ED2-460A-97CF-45A0B8257DD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2029B-621B-4A40-9083-82E70F9CB1F4}"/>
              </a:ext>
            </a:extLst>
          </p:cNvPr>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5C70F0F-0F43-4B57-933F-687D47B8DC13}"/>
              </a:ext>
            </a:extLst>
          </p:cNvPr>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F42B11D3-A8A2-4C2E-AEEB-960BB62A3E66}" type="datetimeFigureOut">
              <a:rPr lang="en-GB" smtClean="0"/>
              <a:t>12/11/2021</a:t>
            </a:fld>
            <a:endParaRPr lang="en-GB"/>
          </a:p>
        </p:txBody>
      </p:sp>
      <p:sp>
        <p:nvSpPr>
          <p:cNvPr id="4" name="Footer Placeholder 3">
            <a:extLst>
              <a:ext uri="{FF2B5EF4-FFF2-40B4-BE49-F238E27FC236}">
                <a16:creationId xmlns:a16="http://schemas.microsoft.com/office/drawing/2014/main" id="{C3F2C15B-F73D-4BA5-A6D4-DF4525FD0FE4}"/>
              </a:ext>
            </a:extLst>
          </p:cNvPr>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80A8A0D-5C3B-43F8-9B99-3D382C7590CF}"/>
              </a:ext>
            </a:extLst>
          </p:cNvPr>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A28DF108-404F-4990-A5E1-D05E823C4709}" type="slidenum">
              <a:rPr lang="en-GB" smtClean="0"/>
              <a:t>‹#›</a:t>
            </a:fld>
            <a:endParaRPr lang="en-GB"/>
          </a:p>
        </p:txBody>
      </p:sp>
    </p:spTree>
    <p:extLst>
      <p:ext uri="{BB962C8B-B14F-4D97-AF65-F5344CB8AC3E}">
        <p14:creationId xmlns:p14="http://schemas.microsoft.com/office/powerpoint/2010/main" val="314458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BB70661A-32E3-470A-9060-BA731688644E}" type="datetimeFigureOut">
              <a:rPr lang="en-GB" smtClean="0"/>
              <a:t>12/11/2021</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BBDB8743-16DD-4990-BEC8-25FDF1844EB0}" type="slidenum">
              <a:rPr lang="en-GB" smtClean="0"/>
              <a:t>‹#›</a:t>
            </a:fld>
            <a:endParaRPr lang="en-GB"/>
          </a:p>
        </p:txBody>
      </p:sp>
    </p:spTree>
    <p:extLst>
      <p:ext uri="{BB962C8B-B14F-4D97-AF65-F5344CB8AC3E}">
        <p14:creationId xmlns:p14="http://schemas.microsoft.com/office/powerpoint/2010/main" val="22620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a:latin typeface="Segoe UI" panose="020B0502040204020203" pitchFamily="34" charset="0"/>
                <a:cs typeface="Segoe UI" panose="020B0502040204020203" pitchFamily="34" charset="0"/>
              </a:rPr>
              <a:t>So, what is DevOps exactly?</a:t>
            </a:r>
            <a:endParaRPr lang="en-US" sz="1200" b="1" baseline="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dirty="0">
                <a:solidFill>
                  <a:schemeClr val="tx1"/>
                </a:solidFill>
                <a:latin typeface="Segoe UI" panose="020B0502040204020203" pitchFamily="34" charset="0"/>
                <a:cs typeface="Segoe UI" panose="020B0502040204020203" pitchFamily="34" charset="0"/>
              </a:rPr>
              <a:t>DevOps is a term for a group of </a:t>
            </a:r>
            <a:r>
              <a:rPr lang="en-US" sz="1200" b="1" dirty="0">
                <a:solidFill>
                  <a:schemeClr val="tx1"/>
                </a:solidFill>
                <a:latin typeface="Segoe UI" panose="020B0502040204020203" pitchFamily="34" charset="0"/>
                <a:cs typeface="Segoe UI" panose="020B0502040204020203" pitchFamily="34" charset="0"/>
              </a:rPr>
              <a:t>concepts</a:t>
            </a:r>
            <a:r>
              <a:rPr lang="en-US" sz="1200" dirty="0">
                <a:solidFill>
                  <a:schemeClr val="tx1"/>
                </a:solidFill>
                <a:latin typeface="Segoe UI" panose="020B0502040204020203" pitchFamily="34" charset="0"/>
                <a:cs typeface="Segoe UI" panose="020B0502040204020203" pitchFamily="34" charset="0"/>
              </a:rPr>
              <a:t> that, while not all new, have catalyzed into a movement and are rapidly spreading throughout the technical community.</a:t>
            </a:r>
          </a:p>
          <a:p>
            <a:pPr marL="171450" indent="-171450">
              <a:buFont typeface="Arial" panose="020B0604020202020204" pitchFamily="34" charset="0"/>
              <a:buChar char="•"/>
            </a:pPr>
            <a:r>
              <a:rPr lang="en-US" sz="1200" dirty="0">
                <a:effectLst/>
                <a:latin typeface="Segoe UI" panose="020B0502040204020203" pitchFamily="34" charset="0"/>
                <a:cs typeface="Segoe UI" panose="020B0502040204020203" pitchFamily="34" charset="0"/>
              </a:rPr>
              <a:t>Like any new and popular term, people have different and sometimes contradictory perceptions of what it is.</a:t>
            </a:r>
          </a:p>
          <a:p>
            <a:pPr marL="171450" indent="-171450">
              <a:buFont typeface="Arial" panose="020B0604020202020204" pitchFamily="34" charset="0"/>
              <a:buChar char="•"/>
            </a:pPr>
            <a:r>
              <a:rPr lang="en-US" sz="1200" dirty="0">
                <a:solidFill>
                  <a:schemeClr val="tx1"/>
                </a:solidFill>
                <a:effectLst/>
                <a:latin typeface="Segoe UI" panose="020B0502040204020203" pitchFamily="34" charset="0"/>
                <a:cs typeface="Segoe UI" panose="020B0502040204020203" pitchFamily="34" charset="0"/>
              </a:rPr>
              <a:t>One</a:t>
            </a:r>
            <a:r>
              <a:rPr lang="en-US" sz="1200" baseline="0" dirty="0">
                <a:solidFill>
                  <a:schemeClr val="tx1"/>
                </a:solidFill>
                <a:effectLst/>
                <a:latin typeface="Segoe UI" panose="020B0502040204020203" pitchFamily="34" charset="0"/>
                <a:cs typeface="Segoe UI" panose="020B0502040204020203" pitchFamily="34" charset="0"/>
              </a:rPr>
              <a:t> thing is sure: i</a:t>
            </a:r>
            <a:r>
              <a:rPr lang="en-US" sz="1200" dirty="0">
                <a:solidFill>
                  <a:schemeClr val="tx1"/>
                </a:solidFill>
                <a:latin typeface="Segoe UI" panose="020B0502040204020203" pitchFamily="34" charset="0"/>
                <a:cs typeface="Segoe UI" panose="020B0502040204020203" pitchFamily="34" charset="0"/>
              </a:rPr>
              <a:t>t’s not a product that you buy and install</a:t>
            </a:r>
            <a:r>
              <a:rPr lang="en-US" sz="1200" baseline="0" dirty="0">
                <a:solidFill>
                  <a:schemeClr val="tx1"/>
                </a:solidFill>
                <a:latin typeface="Segoe UI" panose="020B0502040204020203" pitchFamily="34" charset="0"/>
                <a:cs typeface="Segoe UI" panose="020B0502040204020203" pitchFamily="34" charset="0"/>
              </a:rPr>
              <a:t> to fix everything that is wrong or broken with software development.</a:t>
            </a:r>
          </a:p>
          <a:p>
            <a:pPr marL="171450" indent="-171450">
              <a:buFont typeface="Arial" panose="020B0604020202020204" pitchFamily="34" charset="0"/>
              <a:buChar char="•"/>
            </a:pPr>
            <a:r>
              <a:rPr lang="en-US" sz="1200" baseline="0" dirty="0">
                <a:solidFill>
                  <a:schemeClr val="tx1"/>
                </a:solidFill>
                <a:latin typeface="Segoe UI" panose="020B0502040204020203" pitchFamily="34" charset="0"/>
                <a:cs typeface="Segoe UI" panose="020B0502040204020203" pitchFamily="34" charset="0"/>
              </a:rPr>
              <a:t>However, tooling is an integral part of any DevOps discussion because tools help you execute on your DevOps strategy.</a:t>
            </a:r>
          </a:p>
          <a:p>
            <a:pPr marL="171450" indent="-171450" defTabSz="932341">
              <a:buFont typeface="Arial" panose="020B0604020202020204" pitchFamily="34" charset="0"/>
              <a:buChar char="•"/>
            </a:pPr>
            <a:r>
              <a:rPr lang="en-US" sz="1200" dirty="0">
                <a:latin typeface="Segoe UI" panose="020B0502040204020203" pitchFamily="34" charset="0"/>
                <a:cs typeface="Segoe UI" panose="020B0502040204020203" pitchFamily="34" charset="0"/>
              </a:rPr>
              <a:t>Today we’ll talk about how the application lifecycle is changing as it extends into IT operations and will take a closer look</a:t>
            </a:r>
            <a:r>
              <a:rPr lang="en-US" sz="1200" baseline="0" dirty="0">
                <a:latin typeface="Segoe UI" panose="020B0502040204020203" pitchFamily="34" charset="0"/>
                <a:cs typeface="Segoe UI" panose="020B0502040204020203" pitchFamily="34" charset="0"/>
              </a:rPr>
              <a:t> at </a:t>
            </a:r>
            <a:r>
              <a:rPr lang="en-US" sz="1200" dirty="0">
                <a:latin typeface="Segoe UI" panose="020B0502040204020203" pitchFamily="34" charset="0"/>
                <a:cs typeface="Segoe UI" panose="020B0502040204020203" pitchFamily="34" charset="0"/>
              </a:rPr>
              <a:t>our next wave of ALM and DevOps investments.</a:t>
            </a:r>
            <a:endParaRPr lang="en-US" sz="1200" baseline="0" dirty="0">
              <a:solidFill>
                <a:schemeClr val="tx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sz="12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r>
              <a:rPr lang="en-US"/>
              <a:t>Build 2014</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t>11/12/2021</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61247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All software development is about communication</a:t>
            </a:r>
          </a:p>
          <a:p>
            <a:pPr marL="171450" indent="-171450">
              <a:buFontTx/>
              <a:buChar char="-"/>
            </a:pPr>
            <a:r>
              <a:rPr lang="en-GB" dirty="0"/>
              <a:t>There is no magic bullet tool</a:t>
            </a:r>
          </a:p>
          <a:p>
            <a:pPr marL="171450" indent="-171450">
              <a:buFontTx/>
              <a:buChar char="-"/>
            </a:pPr>
            <a:r>
              <a:rPr lang="en-GB" dirty="0"/>
              <a:t>All 3 areas must be addressed</a:t>
            </a:r>
          </a:p>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5</a:t>
            </a:fld>
            <a:endParaRPr lang="en-GB"/>
          </a:p>
        </p:txBody>
      </p:sp>
    </p:spTree>
    <p:extLst>
      <p:ext uri="{BB962C8B-B14F-4D97-AF65-F5344CB8AC3E}">
        <p14:creationId xmlns:p14="http://schemas.microsoft.com/office/powerpoint/2010/main" val="3346327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Performance DevOps Companies Achieve…</a:t>
            </a: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6</a:t>
            </a:fld>
            <a:endParaRPr lang="en-GB"/>
          </a:p>
        </p:txBody>
      </p:sp>
    </p:spTree>
    <p:extLst>
      <p:ext uri="{BB962C8B-B14F-4D97-AF65-F5344CB8AC3E}">
        <p14:creationId xmlns:p14="http://schemas.microsoft.com/office/powerpoint/2010/main" val="3755217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2800" dirty="0"/>
          </a:p>
        </p:txBody>
      </p:sp>
      <p:sp>
        <p:nvSpPr>
          <p:cNvPr id="4" name="Slide Number Placeholder 3"/>
          <p:cNvSpPr>
            <a:spLocks noGrp="1"/>
          </p:cNvSpPr>
          <p:nvPr>
            <p:ph type="sldNum" sz="quarter" idx="10"/>
          </p:nvPr>
        </p:nvSpPr>
        <p:spPr/>
        <p:txBody>
          <a:bodyPr/>
          <a:lstStyle/>
          <a:p>
            <a:fld id="{3D7B9D4F-5F19-438C-92E8-037C6AE8F87D}" type="slidenum">
              <a:rPr lang="en-US" smtClean="0"/>
              <a:t>8</a:t>
            </a:fld>
            <a:endParaRPr lang="en-US"/>
          </a:p>
        </p:txBody>
      </p:sp>
    </p:spTree>
    <p:extLst>
      <p:ext uri="{BB962C8B-B14F-4D97-AF65-F5344CB8AC3E}">
        <p14:creationId xmlns:p14="http://schemas.microsoft.com/office/powerpoint/2010/main" val="1245423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12</a:t>
            </a:fld>
            <a:endParaRPr lang="en-GB"/>
          </a:p>
        </p:txBody>
      </p:sp>
    </p:spTree>
    <p:extLst>
      <p:ext uri="{BB962C8B-B14F-4D97-AF65-F5344CB8AC3E}">
        <p14:creationId xmlns:p14="http://schemas.microsoft.com/office/powerpoint/2010/main" val="39034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DevOps is not a product</a:t>
            </a:r>
          </a:p>
          <a:p>
            <a:pPr marL="171450" indent="-171450">
              <a:buFont typeface="Arial" panose="020B0604020202020204" pitchFamily="34" charset="0"/>
              <a:buChar char="•"/>
            </a:pPr>
            <a:r>
              <a:rPr lang="en-GB" dirty="0"/>
              <a:t>All working together</a:t>
            </a:r>
          </a:p>
          <a:p>
            <a:pPr marL="171450" indent="-171450">
              <a:buFont typeface="Arial" panose="020B0604020202020204" pitchFamily="34" charset="0"/>
              <a:buChar char="•"/>
            </a:pPr>
            <a:r>
              <a:rPr lang="en-GB" dirty="0"/>
              <a:t>Nice summary is MS</a:t>
            </a:r>
          </a:p>
        </p:txBody>
      </p:sp>
      <p:sp>
        <p:nvSpPr>
          <p:cNvPr id="4" name="Slide Number Placeholder 3"/>
          <p:cNvSpPr>
            <a:spLocks noGrp="1"/>
          </p:cNvSpPr>
          <p:nvPr>
            <p:ph type="sldNum" sz="quarter" idx="5"/>
          </p:nvPr>
        </p:nvSpPr>
        <p:spPr/>
        <p:txBody>
          <a:bodyPr/>
          <a:lstStyle/>
          <a:p>
            <a:fld id="{BBDB8743-16DD-4990-BEC8-25FDF1844EB0}" type="slidenum">
              <a:rPr lang="en-GB" smtClean="0"/>
              <a:t>13</a:t>
            </a:fld>
            <a:endParaRPr lang="en-GB"/>
          </a:p>
        </p:txBody>
      </p:sp>
    </p:spTree>
    <p:extLst>
      <p:ext uri="{BB962C8B-B14F-4D97-AF65-F5344CB8AC3E}">
        <p14:creationId xmlns:p14="http://schemas.microsoft.com/office/powerpoint/2010/main" val="254307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BBDB8743-16DD-4990-BEC8-25FDF1844EB0}" type="slidenum">
              <a:rPr lang="en-GB" smtClean="0"/>
              <a:t>15</a:t>
            </a:fld>
            <a:endParaRPr lang="en-GB"/>
          </a:p>
        </p:txBody>
      </p:sp>
    </p:spTree>
    <p:extLst>
      <p:ext uri="{BB962C8B-B14F-4D97-AF65-F5344CB8AC3E}">
        <p14:creationId xmlns:p14="http://schemas.microsoft.com/office/powerpoint/2010/main" val="2196044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BDB8743-16DD-4990-BEC8-25FDF1844EB0}" type="slidenum">
              <a:rPr lang="en-GB" smtClean="0"/>
              <a:t>16</a:t>
            </a:fld>
            <a:endParaRPr lang="en-GB"/>
          </a:p>
        </p:txBody>
      </p:sp>
    </p:spTree>
    <p:extLst>
      <p:ext uri="{BB962C8B-B14F-4D97-AF65-F5344CB8AC3E}">
        <p14:creationId xmlns:p14="http://schemas.microsoft.com/office/powerpoint/2010/main" val="2074483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2.xml"/><Relationship Id="rId5" Type="http://schemas.openxmlformats.org/officeDocument/2006/relationships/image" Target="../media/image50.png"/><Relationship Id="rId4" Type="http://schemas.openxmlformats.org/officeDocument/2006/relationships/image" Target="../media/image4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5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Master" Target="../slideMasters/slideMaster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png"/><Relationship Id="rId1" Type="http://schemas.openxmlformats.org/officeDocument/2006/relationships/slideMaster" Target="../slideMasters/slideMaster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9.png"/><Relationship Id="rId1" Type="http://schemas.openxmlformats.org/officeDocument/2006/relationships/slideMaster" Target="../slideMasters/slideMaster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Master" Target="../slideMasters/slideMaster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62.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Master" Target="../slideMasters/slideMaster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50.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Master" Target="../slideMasters/slideMaster2.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5.png"/><Relationship Id="rId1" Type="http://schemas.openxmlformats.org/officeDocument/2006/relationships/slideMaster" Target="../slideMasters/slideMaster2.xml"/><Relationship Id="rId5" Type="http://schemas.openxmlformats.org/officeDocument/2006/relationships/image" Target="../media/image51.png"/><Relationship Id="rId4" Type="http://schemas.openxmlformats.org/officeDocument/2006/relationships/image" Target="../media/image50.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66.png"/><Relationship Id="rId1" Type="http://schemas.openxmlformats.org/officeDocument/2006/relationships/slideMaster" Target="../slideMasters/slideMaster2.xml"/><Relationship Id="rId6" Type="http://schemas.openxmlformats.org/officeDocument/2006/relationships/image" Target="../media/image67.jpeg"/><Relationship Id="rId11" Type="http://schemas.openxmlformats.org/officeDocument/2006/relationships/image" Target="../media/image69.png"/><Relationship Id="rId5" Type="http://schemas.openxmlformats.org/officeDocument/2006/relationships/image" Target="../media/image51.png"/><Relationship Id="rId10" Type="http://schemas.openxmlformats.org/officeDocument/2006/relationships/image" Target="../media/image68.png"/><Relationship Id="rId4" Type="http://schemas.openxmlformats.org/officeDocument/2006/relationships/image" Target="../media/image50.png"/><Relationship Id="rId9" Type="http://schemas.openxmlformats.org/officeDocument/2006/relationships/image" Target="../media/image61.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70.png"/><Relationship Id="rId1" Type="http://schemas.openxmlformats.org/officeDocument/2006/relationships/slideMaster" Target="../slideMasters/slideMaster2.xml"/><Relationship Id="rId6" Type="http://schemas.openxmlformats.org/officeDocument/2006/relationships/image" Target="../media/image67.jpeg"/><Relationship Id="rId5" Type="http://schemas.openxmlformats.org/officeDocument/2006/relationships/image" Target="../media/image51.png"/><Relationship Id="rId10" Type="http://schemas.openxmlformats.org/officeDocument/2006/relationships/image" Target="../media/image61.png"/><Relationship Id="rId4" Type="http://schemas.openxmlformats.org/officeDocument/2006/relationships/image" Target="../media/image50.png"/><Relationship Id="rId9" Type="http://schemas.openxmlformats.org/officeDocument/2006/relationships/image" Target="../media/image68.pn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8.png"/><Relationship Id="rId7" Type="http://schemas.openxmlformats.org/officeDocument/2006/relationships/image" Target="../media/image54.png"/><Relationship Id="rId2" Type="http://schemas.openxmlformats.org/officeDocument/2006/relationships/image" Target="../media/image71.png"/><Relationship Id="rId1" Type="http://schemas.openxmlformats.org/officeDocument/2006/relationships/slideMaster" Target="../slideMasters/slideMaster2.xml"/><Relationship Id="rId6" Type="http://schemas.openxmlformats.org/officeDocument/2006/relationships/image" Target="../media/image67.jpeg"/><Relationship Id="rId11" Type="http://schemas.openxmlformats.org/officeDocument/2006/relationships/image" Target="../media/image72.png"/><Relationship Id="rId5" Type="http://schemas.openxmlformats.org/officeDocument/2006/relationships/image" Target="../media/image51.png"/><Relationship Id="rId10" Type="http://schemas.openxmlformats.org/officeDocument/2006/relationships/image" Target="../media/image68.png"/><Relationship Id="rId4" Type="http://schemas.openxmlformats.org/officeDocument/2006/relationships/image" Target="../media/image50.png"/><Relationship Id="rId9" Type="http://schemas.openxmlformats.org/officeDocument/2006/relationships/image" Target="../media/image6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3.png"/><Relationship Id="rId1" Type="http://schemas.openxmlformats.org/officeDocument/2006/relationships/slideMaster" Target="../slideMasters/slideMaster2.xml"/><Relationship Id="rId6" Type="http://schemas.openxmlformats.org/officeDocument/2006/relationships/image" Target="../media/image67.jpeg"/><Relationship Id="rId5" Type="http://schemas.openxmlformats.org/officeDocument/2006/relationships/image" Target="../media/image51.png"/><Relationship Id="rId4" Type="http://schemas.openxmlformats.org/officeDocument/2006/relationships/image" Target="../media/image5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67.jpeg"/><Relationship Id="rId5" Type="http://schemas.openxmlformats.org/officeDocument/2006/relationships/image" Target="../media/image51.png"/><Relationship Id="rId4" Type="http://schemas.openxmlformats.org/officeDocument/2006/relationships/image" Target="../media/image5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Master" Target="../slideMasters/slideMaster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2.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8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8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95.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66.png"/><Relationship Id="rId12" Type="http://schemas.openxmlformats.org/officeDocument/2006/relationships/image" Target="../media/image83.png"/><Relationship Id="rId2" Type="http://schemas.openxmlformats.org/officeDocument/2006/relationships/image" Target="../media/image96.jpeg"/><Relationship Id="rId1" Type="http://schemas.openxmlformats.org/officeDocument/2006/relationships/slideMaster" Target="../slideMasters/slideMaster2.xml"/><Relationship Id="rId6" Type="http://schemas.openxmlformats.org/officeDocument/2006/relationships/image" Target="../media/image71.png"/><Relationship Id="rId11" Type="http://schemas.openxmlformats.org/officeDocument/2006/relationships/image" Target="../media/image101.png"/><Relationship Id="rId5" Type="http://schemas.openxmlformats.org/officeDocument/2006/relationships/image" Target="../media/image81.png"/><Relationship Id="rId10" Type="http://schemas.openxmlformats.org/officeDocument/2006/relationships/image" Target="../media/image100.png"/><Relationship Id="rId4" Type="http://schemas.openxmlformats.org/officeDocument/2006/relationships/image" Target="../media/image73.png"/><Relationship Id="rId9" Type="http://schemas.openxmlformats.org/officeDocument/2006/relationships/image" Target="../media/image99.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64.png"/><Relationship Id="rId7" Type="http://schemas.openxmlformats.org/officeDocument/2006/relationships/image" Target="../media/image9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81.png"/><Relationship Id="rId5" Type="http://schemas.openxmlformats.org/officeDocument/2006/relationships/image" Target="../media/image70.png"/><Relationship Id="rId10" Type="http://schemas.openxmlformats.org/officeDocument/2006/relationships/image" Target="../media/image106.png"/><Relationship Id="rId4" Type="http://schemas.openxmlformats.org/officeDocument/2006/relationships/image" Target="../media/image103.png"/><Relationship Id="rId9"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Master" Target="../slideMasters/slideMaster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Layouts/_rels/slideLayout68.xml.rels><?xml version="1.0" encoding="UTF-8" standalone="yes"?>
<Relationships xmlns="http://schemas.openxmlformats.org/package/2006/relationships"><Relationship Id="rId26" Type="http://schemas.openxmlformats.org/officeDocument/2006/relationships/image" Target="../media/image132.png"/><Relationship Id="rId21" Type="http://schemas.openxmlformats.org/officeDocument/2006/relationships/image" Target="../media/image127.png"/><Relationship Id="rId42" Type="http://schemas.openxmlformats.org/officeDocument/2006/relationships/image" Target="../media/image148.png"/><Relationship Id="rId47" Type="http://schemas.openxmlformats.org/officeDocument/2006/relationships/image" Target="../media/image153.png"/><Relationship Id="rId63" Type="http://schemas.openxmlformats.org/officeDocument/2006/relationships/image" Target="../media/image164.png"/><Relationship Id="rId68" Type="http://schemas.microsoft.com/office/2007/relationships/hdphoto" Target="../media/hdphoto11.wdp"/><Relationship Id="rId16" Type="http://schemas.openxmlformats.org/officeDocument/2006/relationships/image" Target="../media/image123.png"/><Relationship Id="rId11" Type="http://schemas.openxmlformats.org/officeDocument/2006/relationships/image" Target="../media/image119.png"/><Relationship Id="rId32" Type="http://schemas.openxmlformats.org/officeDocument/2006/relationships/image" Target="../media/image138.png"/><Relationship Id="rId37" Type="http://schemas.openxmlformats.org/officeDocument/2006/relationships/image" Target="../media/image143.png"/><Relationship Id="rId53" Type="http://schemas.microsoft.com/office/2007/relationships/hdphoto" Target="../media/hdphoto7.wdp"/><Relationship Id="rId58" Type="http://schemas.openxmlformats.org/officeDocument/2006/relationships/image" Target="../media/image161.png"/><Relationship Id="rId74" Type="http://schemas.openxmlformats.org/officeDocument/2006/relationships/image" Target="../media/image172.jpeg"/><Relationship Id="rId79" Type="http://schemas.openxmlformats.org/officeDocument/2006/relationships/image" Target="../media/image177.png"/><Relationship Id="rId5" Type="http://schemas.openxmlformats.org/officeDocument/2006/relationships/image" Target="../media/image114.jpg"/><Relationship Id="rId61" Type="http://schemas.microsoft.com/office/2007/relationships/hdphoto" Target="../media/hdphoto9.wdp"/><Relationship Id="rId82" Type="http://schemas.openxmlformats.org/officeDocument/2006/relationships/image" Target="../media/image180.png"/><Relationship Id="rId19" Type="http://schemas.microsoft.com/office/2007/relationships/hdphoto" Target="../media/hdphoto4.wdp"/><Relationship Id="rId14" Type="http://schemas.microsoft.com/office/2007/relationships/hdphoto" Target="../media/hdphoto3.wdp"/><Relationship Id="rId22" Type="http://schemas.openxmlformats.org/officeDocument/2006/relationships/image" Target="../media/image128.png"/><Relationship Id="rId27" Type="http://schemas.openxmlformats.org/officeDocument/2006/relationships/image" Target="../media/image133.png"/><Relationship Id="rId30" Type="http://schemas.openxmlformats.org/officeDocument/2006/relationships/image" Target="../media/image136.png"/><Relationship Id="rId35" Type="http://schemas.openxmlformats.org/officeDocument/2006/relationships/image" Target="../media/image141.svg"/><Relationship Id="rId43" Type="http://schemas.openxmlformats.org/officeDocument/2006/relationships/image" Target="../media/image149.jpeg"/><Relationship Id="rId48" Type="http://schemas.microsoft.com/office/2007/relationships/hdphoto" Target="../media/hdphoto5.wdp"/><Relationship Id="rId56" Type="http://schemas.openxmlformats.org/officeDocument/2006/relationships/image" Target="../media/image159.svg"/><Relationship Id="rId64" Type="http://schemas.openxmlformats.org/officeDocument/2006/relationships/image" Target="../media/image165.png"/><Relationship Id="rId69" Type="http://schemas.openxmlformats.org/officeDocument/2006/relationships/image" Target="../media/image168.png"/><Relationship Id="rId77" Type="http://schemas.openxmlformats.org/officeDocument/2006/relationships/image" Target="../media/image175.png"/><Relationship Id="rId8" Type="http://schemas.openxmlformats.org/officeDocument/2006/relationships/image" Target="../media/image117.png"/><Relationship Id="rId51" Type="http://schemas.openxmlformats.org/officeDocument/2006/relationships/image" Target="../media/image155.png"/><Relationship Id="rId72" Type="http://schemas.openxmlformats.org/officeDocument/2006/relationships/image" Target="../media/image171.png"/><Relationship Id="rId80" Type="http://schemas.openxmlformats.org/officeDocument/2006/relationships/image" Target="../media/image178.png"/><Relationship Id="rId3" Type="http://schemas.microsoft.com/office/2007/relationships/hdphoto" Target="../media/hdphoto1.wdp"/><Relationship Id="rId12" Type="http://schemas.openxmlformats.org/officeDocument/2006/relationships/image" Target="../media/image120.jpg"/><Relationship Id="rId17" Type="http://schemas.openxmlformats.org/officeDocument/2006/relationships/image" Target="../media/image124.svg"/><Relationship Id="rId25" Type="http://schemas.openxmlformats.org/officeDocument/2006/relationships/image" Target="../media/image131.jpeg"/><Relationship Id="rId33" Type="http://schemas.openxmlformats.org/officeDocument/2006/relationships/image" Target="../media/image139.png"/><Relationship Id="rId38" Type="http://schemas.openxmlformats.org/officeDocument/2006/relationships/image" Target="../media/image144.png"/><Relationship Id="rId46" Type="http://schemas.openxmlformats.org/officeDocument/2006/relationships/image" Target="../media/image152.png"/><Relationship Id="rId59" Type="http://schemas.microsoft.com/office/2007/relationships/hdphoto" Target="../media/hdphoto8.wdp"/><Relationship Id="rId67" Type="http://schemas.openxmlformats.org/officeDocument/2006/relationships/image" Target="../media/image167.png"/><Relationship Id="rId20" Type="http://schemas.openxmlformats.org/officeDocument/2006/relationships/image" Target="../media/image126.png"/><Relationship Id="rId41" Type="http://schemas.openxmlformats.org/officeDocument/2006/relationships/image" Target="../media/image147.jpeg"/><Relationship Id="rId54" Type="http://schemas.openxmlformats.org/officeDocument/2006/relationships/image" Target="../media/image157.png"/><Relationship Id="rId62" Type="http://schemas.openxmlformats.org/officeDocument/2006/relationships/image" Target="../media/image163.jpg"/><Relationship Id="rId70" Type="http://schemas.openxmlformats.org/officeDocument/2006/relationships/image" Target="../media/image169.png"/><Relationship Id="rId75" Type="http://schemas.openxmlformats.org/officeDocument/2006/relationships/image" Target="../media/image173.png"/><Relationship Id="rId83" Type="http://schemas.openxmlformats.org/officeDocument/2006/relationships/image" Target="../media/image181.png"/><Relationship Id="rId1" Type="http://schemas.openxmlformats.org/officeDocument/2006/relationships/slideMaster" Target="../slideMasters/slideMaster2.xml"/><Relationship Id="rId6" Type="http://schemas.openxmlformats.org/officeDocument/2006/relationships/image" Target="../media/image115.png"/><Relationship Id="rId15" Type="http://schemas.openxmlformats.org/officeDocument/2006/relationships/image" Target="../media/image122.jpeg"/><Relationship Id="rId23" Type="http://schemas.openxmlformats.org/officeDocument/2006/relationships/image" Target="../media/image129.pn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4.png"/><Relationship Id="rId57" Type="http://schemas.openxmlformats.org/officeDocument/2006/relationships/image" Target="../media/image160.png"/><Relationship Id="rId10" Type="http://schemas.openxmlformats.org/officeDocument/2006/relationships/image" Target="../media/image118.png"/><Relationship Id="rId31" Type="http://schemas.openxmlformats.org/officeDocument/2006/relationships/image" Target="../media/image137.png"/><Relationship Id="rId44" Type="http://schemas.openxmlformats.org/officeDocument/2006/relationships/image" Target="../media/image150.png"/><Relationship Id="rId52" Type="http://schemas.openxmlformats.org/officeDocument/2006/relationships/image" Target="../media/image156.png"/><Relationship Id="rId60" Type="http://schemas.openxmlformats.org/officeDocument/2006/relationships/image" Target="../media/image162.png"/><Relationship Id="rId65" Type="http://schemas.openxmlformats.org/officeDocument/2006/relationships/image" Target="../media/image166.png"/><Relationship Id="rId73" Type="http://schemas.microsoft.com/office/2007/relationships/hdphoto" Target="../media/hdphoto12.wdp"/><Relationship Id="rId78" Type="http://schemas.openxmlformats.org/officeDocument/2006/relationships/image" Target="../media/image176.png"/><Relationship Id="rId81" Type="http://schemas.openxmlformats.org/officeDocument/2006/relationships/image" Target="../media/image179.png"/><Relationship Id="rId4" Type="http://schemas.openxmlformats.org/officeDocument/2006/relationships/image" Target="../media/image113.png"/><Relationship Id="rId9" Type="http://schemas.microsoft.com/office/2007/relationships/hdphoto" Target="../media/hdphoto2.wdp"/><Relationship Id="rId13" Type="http://schemas.openxmlformats.org/officeDocument/2006/relationships/image" Target="../media/image121.png"/><Relationship Id="rId18" Type="http://schemas.openxmlformats.org/officeDocument/2006/relationships/image" Target="../media/image125.png"/><Relationship Id="rId39" Type="http://schemas.openxmlformats.org/officeDocument/2006/relationships/image" Target="../media/image145.png"/><Relationship Id="rId34" Type="http://schemas.openxmlformats.org/officeDocument/2006/relationships/image" Target="../media/image140.png"/><Relationship Id="rId50" Type="http://schemas.microsoft.com/office/2007/relationships/hdphoto" Target="../media/hdphoto6.wdp"/><Relationship Id="rId55" Type="http://schemas.openxmlformats.org/officeDocument/2006/relationships/image" Target="../media/image158.png"/><Relationship Id="rId76" Type="http://schemas.openxmlformats.org/officeDocument/2006/relationships/image" Target="../media/image174.png"/><Relationship Id="rId7" Type="http://schemas.openxmlformats.org/officeDocument/2006/relationships/image" Target="../media/image116.png"/><Relationship Id="rId71" Type="http://schemas.openxmlformats.org/officeDocument/2006/relationships/image" Target="../media/image170.png"/><Relationship Id="rId2" Type="http://schemas.openxmlformats.org/officeDocument/2006/relationships/image" Target="../media/image112.png"/><Relationship Id="rId29" Type="http://schemas.openxmlformats.org/officeDocument/2006/relationships/image" Target="../media/image135.png"/><Relationship Id="rId24" Type="http://schemas.openxmlformats.org/officeDocument/2006/relationships/image" Target="../media/image130.png"/><Relationship Id="rId40" Type="http://schemas.openxmlformats.org/officeDocument/2006/relationships/image" Target="../media/image146.jpeg"/><Relationship Id="rId45" Type="http://schemas.openxmlformats.org/officeDocument/2006/relationships/image" Target="../media/image151.svg"/><Relationship Id="rId66" Type="http://schemas.microsoft.com/office/2007/relationships/hdphoto" Target="../media/hdphoto10.wdp"/></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89.png"/><Relationship Id="rId3" Type="http://schemas.openxmlformats.org/officeDocument/2006/relationships/image" Target="../media/image182.png"/><Relationship Id="rId7" Type="http://schemas.openxmlformats.org/officeDocument/2006/relationships/image" Target="../media/image72.png"/><Relationship Id="rId12" Type="http://schemas.openxmlformats.org/officeDocument/2006/relationships/image" Target="../media/image188.png"/><Relationship Id="rId2" Type="http://schemas.openxmlformats.org/officeDocument/2006/relationships/image" Target="../media/image87.png"/><Relationship Id="rId1" Type="http://schemas.openxmlformats.org/officeDocument/2006/relationships/slideMaster" Target="../slideMasters/slideMaster2.xml"/><Relationship Id="rId6" Type="http://schemas.openxmlformats.org/officeDocument/2006/relationships/image" Target="../media/image185.png"/><Relationship Id="rId11" Type="http://schemas.openxmlformats.org/officeDocument/2006/relationships/image" Target="../media/image70.png"/><Relationship Id="rId5" Type="http://schemas.openxmlformats.org/officeDocument/2006/relationships/image" Target="../media/image184.png"/><Relationship Id="rId15" Type="http://schemas.openxmlformats.org/officeDocument/2006/relationships/image" Target="../media/image191.jpeg"/><Relationship Id="rId10" Type="http://schemas.openxmlformats.org/officeDocument/2006/relationships/image" Target="../media/image187.jpeg"/><Relationship Id="rId4" Type="http://schemas.openxmlformats.org/officeDocument/2006/relationships/image" Target="../media/image183.png"/><Relationship Id="rId9" Type="http://schemas.openxmlformats.org/officeDocument/2006/relationships/image" Target="../media/image66.png"/><Relationship Id="rId14" Type="http://schemas.openxmlformats.org/officeDocument/2006/relationships/image" Target="../media/image19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image" Target="../media/image192.png"/><Relationship Id="rId1" Type="http://schemas.openxmlformats.org/officeDocument/2006/relationships/slideMaster" Target="../slideMasters/slideMaster2.xml"/><Relationship Id="rId6" Type="http://schemas.openxmlformats.org/officeDocument/2006/relationships/image" Target="../media/image58.png"/><Relationship Id="rId11" Type="http://schemas.openxmlformats.org/officeDocument/2006/relationships/image" Target="../media/image194.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93.png"/><Relationship Id="rId9" Type="http://schemas.openxmlformats.org/officeDocument/2006/relationships/image" Target="../media/image188.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4.png"/><Relationship Id="rId18" Type="http://schemas.openxmlformats.org/officeDocument/2006/relationships/image" Target="../media/image190.png"/><Relationship Id="rId3" Type="http://schemas.openxmlformats.org/officeDocument/2006/relationships/image" Target="../media/image195.png"/><Relationship Id="rId21" Type="http://schemas.openxmlformats.org/officeDocument/2006/relationships/image" Target="../media/image191.jpeg"/><Relationship Id="rId7" Type="http://schemas.openxmlformats.org/officeDocument/2006/relationships/image" Target="../media/image199.png"/><Relationship Id="rId12" Type="http://schemas.openxmlformats.org/officeDocument/2006/relationships/image" Target="../media/image103.png"/><Relationship Id="rId17" Type="http://schemas.openxmlformats.org/officeDocument/2006/relationships/image" Target="../media/image207.png"/><Relationship Id="rId2" Type="http://schemas.openxmlformats.org/officeDocument/2006/relationships/image" Target="../media/image182.png"/><Relationship Id="rId16" Type="http://schemas.openxmlformats.org/officeDocument/2006/relationships/image" Target="../media/image206.png"/><Relationship Id="rId20" Type="http://schemas.openxmlformats.org/officeDocument/2006/relationships/image" Target="../media/image209.png"/><Relationship Id="rId1" Type="http://schemas.openxmlformats.org/officeDocument/2006/relationships/slideMaster" Target="../slideMasters/slideMaster2.xml"/><Relationship Id="rId6" Type="http://schemas.openxmlformats.org/officeDocument/2006/relationships/image" Target="../media/image198.png"/><Relationship Id="rId11" Type="http://schemas.openxmlformats.org/officeDocument/2006/relationships/image" Target="../media/image203.png"/><Relationship Id="rId5" Type="http://schemas.openxmlformats.org/officeDocument/2006/relationships/image" Target="../media/image197.png"/><Relationship Id="rId15" Type="http://schemas.openxmlformats.org/officeDocument/2006/relationships/image" Target="../media/image205.png"/><Relationship Id="rId10" Type="http://schemas.openxmlformats.org/officeDocument/2006/relationships/image" Target="../media/image202.png"/><Relationship Id="rId19" Type="http://schemas.openxmlformats.org/officeDocument/2006/relationships/image" Target="../media/image208.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187.jpe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82.png"/><Relationship Id="rId7" Type="http://schemas.openxmlformats.org/officeDocument/2006/relationships/image" Target="../media/image64.png"/><Relationship Id="rId2" Type="http://schemas.openxmlformats.org/officeDocument/2006/relationships/image" Target="../media/image210.png"/><Relationship Id="rId1" Type="http://schemas.openxmlformats.org/officeDocument/2006/relationships/slideMaster" Target="../slideMasters/slideMaster2.xml"/><Relationship Id="rId6" Type="http://schemas.openxmlformats.org/officeDocument/2006/relationships/image" Target="../media/image187.jpeg"/><Relationship Id="rId5" Type="http://schemas.openxmlformats.org/officeDocument/2006/relationships/image" Target="../media/image72.png"/><Relationship Id="rId10" Type="http://schemas.openxmlformats.org/officeDocument/2006/relationships/image" Target="../media/image211.png"/><Relationship Id="rId4" Type="http://schemas.openxmlformats.org/officeDocument/2006/relationships/image" Target="../media/image63.png"/><Relationship Id="rId9" Type="http://schemas.openxmlformats.org/officeDocument/2006/relationships/image" Target="../media/image191.jpe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3.png"/><Relationship Id="rId7" Type="http://schemas.openxmlformats.org/officeDocument/2006/relationships/image" Target="../media/image215.png"/><Relationship Id="rId12" Type="http://schemas.openxmlformats.org/officeDocument/2006/relationships/image" Target="../media/image191.jpeg"/><Relationship Id="rId2" Type="http://schemas.openxmlformats.org/officeDocument/2006/relationships/image" Target="../media/image212.png"/><Relationship Id="rId1" Type="http://schemas.openxmlformats.org/officeDocument/2006/relationships/slideMaster" Target="../slideMasters/slideMaster2.xml"/><Relationship Id="rId6" Type="http://schemas.openxmlformats.org/officeDocument/2006/relationships/image" Target="../media/image182.png"/><Relationship Id="rId11" Type="http://schemas.openxmlformats.org/officeDocument/2006/relationships/image" Target="../media/image62.png"/><Relationship Id="rId5" Type="http://schemas.openxmlformats.org/officeDocument/2006/relationships/image" Target="../media/image87.png"/><Relationship Id="rId10" Type="http://schemas.openxmlformats.org/officeDocument/2006/relationships/image" Target="../media/image187.jpeg"/><Relationship Id="rId4" Type="http://schemas.openxmlformats.org/officeDocument/2006/relationships/image" Target="../media/image214.png"/><Relationship Id="rId9" Type="http://schemas.openxmlformats.org/officeDocument/2006/relationships/image" Target="../media/image18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17.png"/><Relationship Id="rId1" Type="http://schemas.openxmlformats.org/officeDocument/2006/relationships/slideMaster" Target="../slideMasters/slideMaster2.xml"/><Relationship Id="rId5" Type="http://schemas.openxmlformats.org/officeDocument/2006/relationships/image" Target="../media/image65.png"/><Relationship Id="rId4" Type="http://schemas.openxmlformats.org/officeDocument/2006/relationships/image" Target="../media/image187.jpe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219.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svg"/><Relationship Id="rId3" Type="http://schemas.openxmlformats.org/officeDocument/2006/relationships/image" Target="../media/image220.png"/><Relationship Id="rId7" Type="http://schemas.openxmlformats.org/officeDocument/2006/relationships/image" Target="../media/image224.svg"/><Relationship Id="rId12" Type="http://schemas.openxmlformats.org/officeDocument/2006/relationships/image" Target="../media/image229.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23.png"/><Relationship Id="rId11" Type="http://schemas.openxmlformats.org/officeDocument/2006/relationships/image" Target="../media/image228.svg"/><Relationship Id="rId5" Type="http://schemas.openxmlformats.org/officeDocument/2006/relationships/image" Target="../media/image222.sv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5982666"/>
          </a:xfrm>
        </p:spPr>
        <p:txBody>
          <a:bodyPr>
            <a:normAutofit/>
          </a:bodyPr>
          <a:lstStyle>
            <a:lvl1pPr>
              <a:lnSpc>
                <a:spcPct val="125000"/>
              </a:lnSpc>
              <a:defRPr sz="40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1239997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093393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745092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99887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53763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ation ">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884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7EDE2B-565A-477A-880F-2C2EF3790679}"/>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960AF94-BC7F-4063-B1D8-59DE2AE647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sp>
        <p:nvSpPr>
          <p:cNvPr id="28" name="Title 1">
            <a:extLst>
              <a:ext uri="{FF2B5EF4-FFF2-40B4-BE49-F238E27FC236}">
                <a16:creationId xmlns:a16="http://schemas.microsoft.com/office/drawing/2014/main" id="{70C2F7DD-D391-427D-B821-BBA413997F94}"/>
              </a:ext>
            </a:extLst>
          </p:cNvPr>
          <p:cNvSpPr>
            <a:spLocks noGrp="1"/>
          </p:cNvSpPr>
          <p:nvPr>
            <p:ph type="title"/>
          </p:nvPr>
        </p:nvSpPr>
        <p:spPr>
          <a:xfrm>
            <a:off x="806335" y="3028394"/>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a:p>
        </p:txBody>
      </p:sp>
      <p:sp>
        <p:nvSpPr>
          <p:cNvPr id="29" name="Text Placeholder 2">
            <a:extLst>
              <a:ext uri="{FF2B5EF4-FFF2-40B4-BE49-F238E27FC236}">
                <a16:creationId xmlns:a16="http://schemas.microsoft.com/office/drawing/2014/main" id="{3D8FDBB0-42CF-4A4B-9980-8E68B4AF3C53}"/>
              </a:ext>
            </a:extLst>
          </p:cNvPr>
          <p:cNvSpPr>
            <a:spLocks noGrp="1"/>
          </p:cNvSpPr>
          <p:nvPr>
            <p:ph type="body" idx="1" hasCustomPrompt="1"/>
          </p:nvPr>
        </p:nvSpPr>
        <p:spPr>
          <a:xfrm>
            <a:off x="806335" y="4370831"/>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37" name="Picture 36" descr="A picture containing light&#10;&#10;Description automatically generated">
            <a:extLst>
              <a:ext uri="{FF2B5EF4-FFF2-40B4-BE49-F238E27FC236}">
                <a16:creationId xmlns:a16="http://schemas.microsoft.com/office/drawing/2014/main" id="{DE39A34D-C8B4-4CED-9BE8-C8BB423DE8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694" y="546040"/>
            <a:ext cx="3810008" cy="1905004"/>
          </a:xfrm>
          <a:prstGeom prst="rect">
            <a:avLst/>
          </a:prstGeom>
        </p:spPr>
      </p:pic>
    </p:spTree>
    <p:extLst>
      <p:ext uri="{BB962C8B-B14F-4D97-AF65-F5344CB8AC3E}">
        <p14:creationId xmlns:p14="http://schemas.microsoft.com/office/powerpoint/2010/main" val="105628285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without sub-titl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CE54964-3402-42AE-8ACF-25A470960A7E}"/>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19D2C396-478F-4DB4-8E8D-B1A0AE14023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3655"/>
            <a:ext cx="12192000"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A71AF824-DC12-45D3-940A-2D47C1E0E0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0952" y="5910334"/>
            <a:ext cx="2424942" cy="743081"/>
          </a:xfrm>
          <a:prstGeom prst="rect">
            <a:avLst/>
          </a:prstGeom>
        </p:spPr>
      </p:pic>
      <p:pic>
        <p:nvPicPr>
          <p:cNvPr id="21" name="Picture 20">
            <a:extLst>
              <a:ext uri="{FF2B5EF4-FFF2-40B4-BE49-F238E27FC236}">
                <a16:creationId xmlns:a16="http://schemas.microsoft.com/office/drawing/2014/main" id="{D7008566-C55F-457B-92C8-7EDE4C45EE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503" y="5911694"/>
            <a:ext cx="2405087" cy="743081"/>
          </a:xfrm>
          <a:prstGeom prst="rect">
            <a:avLst/>
          </a:prstGeom>
        </p:spPr>
      </p:pic>
      <p:pic>
        <p:nvPicPr>
          <p:cNvPr id="22" name="Picture 21">
            <a:extLst>
              <a:ext uri="{FF2B5EF4-FFF2-40B4-BE49-F238E27FC236}">
                <a16:creationId xmlns:a16="http://schemas.microsoft.com/office/drawing/2014/main" id="{8E0ADC5E-EF9E-424D-A6EF-36E41592ED3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07029" y="1149040"/>
            <a:ext cx="3356159" cy="1514254"/>
          </a:xfrm>
          <a:prstGeom prst="rect">
            <a:avLst/>
          </a:prstGeom>
        </p:spPr>
      </p:pic>
      <p:sp>
        <p:nvSpPr>
          <p:cNvPr id="14" name="Title 1">
            <a:extLst>
              <a:ext uri="{FF2B5EF4-FFF2-40B4-BE49-F238E27FC236}">
                <a16:creationId xmlns:a16="http://schemas.microsoft.com/office/drawing/2014/main" id="{E8529894-39B9-44FF-917B-1B4F80C60780}"/>
              </a:ext>
            </a:extLst>
          </p:cNvPr>
          <p:cNvSpPr>
            <a:spLocks noGrp="1"/>
          </p:cNvSpPr>
          <p:nvPr>
            <p:ph type="title"/>
          </p:nvPr>
        </p:nvSpPr>
        <p:spPr>
          <a:xfrm>
            <a:off x="806335" y="3536983"/>
            <a:ext cx="7323643"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19749573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2175"/>
            <a:ext cx="10515600" cy="45923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1">
            <a:extLst>
              <a:ext uri="{FF2B5EF4-FFF2-40B4-BE49-F238E27FC236}">
                <a16:creationId xmlns:a16="http://schemas.microsoft.com/office/drawing/2014/main" id="{9667C7CF-52B7-4F27-87C8-B6C19C041935}"/>
              </a:ext>
            </a:extLst>
          </p:cNvPr>
          <p:cNvSpPr>
            <a:spLocks noGrp="1"/>
          </p:cNvSpPr>
          <p:nvPr>
            <p:ph type="title"/>
          </p:nvPr>
        </p:nvSpPr>
        <p:spPr>
          <a:xfrm>
            <a:off x="847724" y="583334"/>
            <a:ext cx="10506075" cy="1137401"/>
          </a:xfrm>
          <a:prstGeom prst="rect">
            <a:avLst/>
          </a:prstGeom>
        </p:spPr>
        <p:txBody>
          <a:bodyPr/>
          <a:lstStyle/>
          <a:p>
            <a:r>
              <a:rPr lang="en-US">
                <a:solidFill>
                  <a:srgbClr val="21B9EC"/>
                </a:solidFill>
              </a:rPr>
              <a:t>Click to edit Master title style</a:t>
            </a:r>
            <a:endParaRPr lang="en-GB">
              <a:solidFill>
                <a:srgbClr val="21B9EC"/>
              </a:solidFill>
            </a:endParaRPr>
          </a:p>
        </p:txBody>
      </p:sp>
    </p:spTree>
    <p:extLst>
      <p:ext uri="{BB962C8B-B14F-4D97-AF65-F5344CB8AC3E}">
        <p14:creationId xmlns:p14="http://schemas.microsoft.com/office/powerpoint/2010/main" val="49589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 AI">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A4F82F8-3D48-4756-BB56-72FA7553FBC1}"/>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0B336178-E9F9-46AF-9333-7ED8863CCDFB}"/>
              </a:ext>
            </a:extLst>
          </p:cNvPr>
          <p:cNvPicPr>
            <a:picLocks noChangeAspect="1"/>
          </p:cNvPicPr>
          <p:nvPr/>
        </p:nvPicPr>
        <p:blipFill rotWithShape="1">
          <a:blip r:embed="rId2">
            <a:extLst>
              <a:ext uri="{28A0092B-C50C-407E-A947-70E740481C1C}">
                <a14:useLocalDpi xmlns:a14="http://schemas.microsoft.com/office/drawing/2010/main" val="0"/>
              </a:ext>
            </a:extLst>
          </a:blip>
          <a:srcRect t="1293"/>
          <a:stretch/>
        </p:blipFill>
        <p:spPr>
          <a:xfrm>
            <a:off x="0" y="-12077"/>
            <a:ext cx="12192000" cy="572262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2F2944F-3BA3-4E0F-93C7-CCD432B99C1A}"/>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D3FAA553-6FE2-4ECA-8FB8-1485B5D6206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01977896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 Bots">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0C530E0-0B0E-481E-AAFB-BA56FA9F03D4}"/>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0495EFF-ADC9-41B7-8F98-56C5A36EB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0" y="-12078"/>
            <a:ext cx="12105380" cy="57563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F8B8C4E-5E0E-4948-ADA0-D4B995E894D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D7E55E98-F838-49A5-84C6-A83C0312321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24638700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831850" y="4653611"/>
            <a:ext cx="10515600" cy="1730064"/>
          </a:xfrm>
        </p:spPr>
        <p:txBody>
          <a:bodyPr anchor="t">
            <a:normAutofit/>
          </a:bodyPr>
          <a:lstStyle>
            <a:lvl1pPr>
              <a:defRPr sz="3600">
                <a:solidFill>
                  <a:schemeClr val="tx1"/>
                </a:solidFill>
              </a:defRPr>
            </a:lvl1pPr>
          </a:lstStyle>
          <a:p>
            <a:r>
              <a:rPr lang="en-US" dirty="0"/>
              <a:t>Click to edit Citation</a:t>
            </a:r>
            <a:endParaRPr lang="en-GB" dirty="0"/>
          </a:p>
        </p:txBody>
      </p:sp>
      <p:sp>
        <p:nvSpPr>
          <p:cNvPr id="16" name="Text Placeholder 2"/>
          <p:cNvSpPr>
            <a:spLocks noGrp="1"/>
          </p:cNvSpPr>
          <p:nvPr>
            <p:ph type="body" idx="1" hasCustomPrompt="1"/>
          </p:nvPr>
        </p:nvSpPr>
        <p:spPr>
          <a:xfrm>
            <a:off x="831850" y="543340"/>
            <a:ext cx="10515600" cy="4002156"/>
          </a:xfrm>
        </p:spPr>
        <p:txBody>
          <a:bodyPr anchor="ctr">
            <a:normAutofit/>
          </a:bodyPr>
          <a:lstStyle>
            <a:lvl1pPr marL="0" indent="0">
              <a:buNone/>
              <a:defRPr sz="4800">
                <a:solidFill>
                  <a:srgbClr val="21B9EC"/>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Quote</a:t>
            </a:r>
          </a:p>
        </p:txBody>
      </p:sp>
    </p:spTree>
    <p:extLst>
      <p:ext uri="{BB962C8B-B14F-4D97-AF65-F5344CB8AC3E}">
        <p14:creationId xmlns:p14="http://schemas.microsoft.com/office/powerpoint/2010/main" val="9942927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 Office 365">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01CD5A0-D459-4585-8795-D4C00976ECA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54C0487C-B445-47BF-8B6F-02975D3B8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19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6F963C0-2C1A-4D1B-9D74-6B3AF4288EE8}"/>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0F106E4E-B771-4321-8217-E4D5B1C4DA4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35562530"/>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 SharePoint">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C388F2-450D-4957-92B4-5D3C45AF3D1C}"/>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A76DF90-2252-4620-BE92-523BBB9E4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51"/>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ADA3D20F-4B8A-44DD-9C4D-15EDC33308C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3CB03AAB-F6C3-4820-AB9F-B23A2F879883}"/>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58865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 On-Prem vs Onlin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F0A05A-2A1B-4AC8-B503-B40344BAF079}"/>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48F01FA-87DE-4E88-8407-2CB44C2E1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5797549"/>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1DD21785-DD8B-4E04-BAC2-C7C39D64C8E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5B31B2BB-E1DB-4B28-AC8A-980E43492F2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466790773"/>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 Public Sector">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9EFE2E8-53B7-4E77-BD6B-E7240C696AB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AAF2660-02A2-4CED-845C-F542FD487B2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31163" y="1473370"/>
            <a:ext cx="13260651" cy="6831535"/>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39D9291F-9CCB-4B5D-B7B1-5EA4FA49204D}"/>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C9B9800E-82DE-4AB1-ABB8-158987514B37}"/>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00992015"/>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 Custom Dev">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B16B523-DE76-467D-93FE-2B3FA9E3B84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96BF71C5-2D7E-4B7B-A6FE-40C66F1532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1177"/>
          <a:stretch/>
        </p:blipFill>
        <p:spPr>
          <a:xfrm>
            <a:off x="7725303" y="861870"/>
            <a:ext cx="4233615" cy="523413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950C93F1-0AB8-451B-B3D0-19AA30BB224E}"/>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CC10008D-89BF-4479-A936-288E332EE7E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84368020"/>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 Health Chec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A9C9F3A-D356-477B-8C63-C7CFDE1EAF20}"/>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cake, indoor, table&#10;&#10;Description generated with very high confidence">
            <a:extLst>
              <a:ext uri="{FF2B5EF4-FFF2-40B4-BE49-F238E27FC236}">
                <a16:creationId xmlns:a16="http://schemas.microsoft.com/office/drawing/2014/main" id="{F47CDDE5-FD09-46A5-BEFA-721482755835}"/>
              </a:ext>
            </a:extLst>
          </p:cNvPr>
          <p:cNvPicPr>
            <a:picLocks noChangeAspect="1"/>
          </p:cNvPicPr>
          <p:nvPr/>
        </p:nvPicPr>
        <p:blipFill rotWithShape="1">
          <a:blip r:embed="rId2">
            <a:extLst>
              <a:ext uri="{28A0092B-C50C-407E-A947-70E740481C1C}">
                <a14:useLocalDpi xmlns:a14="http://schemas.microsoft.com/office/drawing/2010/main" val="0"/>
              </a:ext>
            </a:extLst>
          </a:blip>
          <a:srcRect b="11743"/>
          <a:stretch/>
        </p:blipFill>
        <p:spPr>
          <a:xfrm>
            <a:off x="8665158" y="812800"/>
            <a:ext cx="2991660" cy="605265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A25221FD-0621-4F07-B613-22C0AD439B6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1166EB46-82C9-4350-B6E7-3FB37A685465}"/>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06756276"/>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 Better Enterpris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C57F0B-12E1-476F-AF0E-C581B509835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very high confidence">
            <a:extLst>
              <a:ext uri="{FF2B5EF4-FFF2-40B4-BE49-F238E27FC236}">
                <a16:creationId xmlns:a16="http://schemas.microsoft.com/office/drawing/2014/main" id="{F7537E36-207A-4B1A-990F-3FBF87D89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EED4463-1AE6-43C6-99F5-E1E6162CC3B8}"/>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FB235C82-C09D-46C0-8E79-422DA34CA85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17173699"/>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 Science">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F79FC2B-2F17-4F2D-A9D6-E8502F7F68D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33C21F3B-7DF5-44AA-B578-E9445EE06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52242705-F904-4FF6-99C8-1BD69FB20E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99A03B74-56CF-4EC6-BEBE-8FA75946635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0709172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 BizTalk">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69A7D2F-C67A-4E0E-A57B-9A6105894F3C}"/>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10;&#10;Description generated with high confidence">
            <a:extLst>
              <a:ext uri="{FF2B5EF4-FFF2-40B4-BE49-F238E27FC236}">
                <a16:creationId xmlns:a16="http://schemas.microsoft.com/office/drawing/2014/main" id="{1FB575EC-2CA4-4362-87C5-94F0F8BEAF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006"/>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764EDCC6-9612-45C2-B1B6-CAB714F4A8D7}"/>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6DA64B80-0105-48D6-8540-07ABBA0C85D0}"/>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35540180"/>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 Intelligence and Integration">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FA17A2C-669D-446D-9881-C0C77CC991B6}"/>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CBCC12C5-3FF4-46AA-9A1C-4BA526B847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365"/>
          <a:stretch/>
        </p:blipFill>
        <p:spPr>
          <a:xfrm>
            <a:off x="0" y="-4627"/>
            <a:ext cx="12192000" cy="571517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B5186770-DD09-4C01-9C1C-9833C75B9EB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2AC72206-7B66-4328-8351-648F710C0C4F}"/>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2629131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068830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 App Modernisation">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DFC35D3-3803-40A2-8ED2-6965A9AD6480}"/>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D621E5C-5308-47A7-B862-08370D3034CD}"/>
              </a:ext>
            </a:extLst>
          </p:cNvPr>
          <p:cNvPicPr>
            <a:picLocks noChangeAspect="1"/>
          </p:cNvPicPr>
          <p:nvPr/>
        </p:nvPicPr>
        <p:blipFill rotWithShape="1">
          <a:blip r:embed="rId2">
            <a:extLst>
              <a:ext uri="{28A0092B-C50C-407E-A947-70E740481C1C}">
                <a14:useLocalDpi xmlns:a14="http://schemas.microsoft.com/office/drawing/2010/main" val="0"/>
              </a:ext>
            </a:extLst>
          </a:blip>
          <a:srcRect t="1102"/>
          <a:stretch/>
        </p:blipFill>
        <p:spPr>
          <a:xfrm>
            <a:off x="0" y="-12077"/>
            <a:ext cx="12192000" cy="5733643"/>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9" name="Title 1">
            <a:extLst>
              <a:ext uri="{FF2B5EF4-FFF2-40B4-BE49-F238E27FC236}">
                <a16:creationId xmlns:a16="http://schemas.microsoft.com/office/drawing/2014/main" id="{383029E1-5597-435F-A2C6-65C25084832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20" name="Text Placeholder 2">
            <a:extLst>
              <a:ext uri="{FF2B5EF4-FFF2-40B4-BE49-F238E27FC236}">
                <a16:creationId xmlns:a16="http://schemas.microsoft.com/office/drawing/2014/main" id="{15262DBC-AC29-4002-A438-748C766A6C23}"/>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46572216"/>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 App Modernisation 2">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7A7268-EA42-4A14-99F7-5E158369F1CD}"/>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CD8F81C-FEE8-4BD5-9D81-73E9AE82D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2"/>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0DDAA152-5036-4C66-AE01-687AC15412D6}"/>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32246B72-7355-4A49-914C-14B1D2DC6E0F}"/>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068844561"/>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 UWP">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F80A94-A4FA-4505-A561-CAE99B12278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5CD21946-CE68-46AF-9127-980BBEE2EB7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4626"/>
            <a:ext cx="12192001" cy="579424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90CB1207-3381-466E-BAB9-4E1BCDCE907F}"/>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F44E8DEA-A29F-49DA-A2C8-4BB3049C679B}"/>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83127513"/>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 HoloLens">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3153721-07B7-452F-8DE9-AEBF38B7540B}"/>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85FE96B3-773D-4FBB-AD50-311C65885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21"/>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7967C33E-A5BB-4F43-BB10-78503DEFD778}"/>
              </a:ext>
            </a:extLst>
          </p:cNvPr>
          <p:cNvSpPr>
            <a:spLocks noGrp="1"/>
          </p:cNvSpPr>
          <p:nvPr>
            <p:ph type="title" hasCustomPrompt="1"/>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dirty="0"/>
              <a:t>Click to edit Master title style </a:t>
            </a:r>
            <a:endParaRPr lang="en-GB" dirty="0"/>
          </a:p>
        </p:txBody>
      </p:sp>
      <p:sp>
        <p:nvSpPr>
          <p:cNvPr id="11" name="Text Placeholder 2">
            <a:extLst>
              <a:ext uri="{FF2B5EF4-FFF2-40B4-BE49-F238E27FC236}">
                <a16:creationId xmlns:a16="http://schemas.microsoft.com/office/drawing/2014/main" id="{8C3A3718-8E98-4DE3-9594-D38576584BB4}"/>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046659098"/>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 HoloLens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9C286-FCA6-4AD8-A867-564950414D92}"/>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4C68E0B7-87CF-4945-9AE5-E0C613317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5797549"/>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itle 1">
            <a:extLst>
              <a:ext uri="{FF2B5EF4-FFF2-40B4-BE49-F238E27FC236}">
                <a16:creationId xmlns:a16="http://schemas.microsoft.com/office/drawing/2014/main" id="{50EC772D-FEF8-46D5-BB8D-94C64F7CE6CC}"/>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5" name="Text Placeholder 2">
            <a:extLst>
              <a:ext uri="{FF2B5EF4-FFF2-40B4-BE49-F238E27FC236}">
                <a16:creationId xmlns:a16="http://schemas.microsoft.com/office/drawing/2014/main" id="{BC7B177C-BD6C-4BF1-ADA9-920132FA24B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49402220"/>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 Surface Hub">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D81B23-E324-4E94-BE5F-36E38555F628}"/>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EDB763-CB6D-4A50-8423-E9D7F55F1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26"/>
            <a:ext cx="12191999"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5DF37BF6-C02F-40DD-9FEF-7B557818F9D2}"/>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706862CA-8A4C-4AF5-A3CE-0C245A41296A}"/>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69545495"/>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 Azur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B7CE92F-8F7E-4D38-BFC1-9B31109C0587}"/>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building&#10;&#10;Description generated with high confidence">
            <a:extLst>
              <a:ext uri="{FF2B5EF4-FFF2-40B4-BE49-F238E27FC236}">
                <a16:creationId xmlns:a16="http://schemas.microsoft.com/office/drawing/2014/main" id="{848A4308-2F72-44D5-9CC0-B01B35B0F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15"/>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0" name="Title 1">
            <a:extLst>
              <a:ext uri="{FF2B5EF4-FFF2-40B4-BE49-F238E27FC236}">
                <a16:creationId xmlns:a16="http://schemas.microsoft.com/office/drawing/2014/main" id="{C26BC821-C44C-4342-B38D-5870BEDC026C}"/>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87AEBB8E-F5EE-4F55-BD69-4375B680CC5A}"/>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65462987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 Planning">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D0BE498-A6B1-4856-8EAE-82A384D13520}"/>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948366AD-FF08-4647-AFBB-33FA5E892677}"/>
              </a:ext>
            </a:extLst>
          </p:cNvPr>
          <p:cNvPicPr>
            <a:picLocks noChangeAspect="1"/>
          </p:cNvPicPr>
          <p:nvPr/>
        </p:nvPicPr>
        <p:blipFill rotWithShape="1">
          <a:blip r:embed="rId2">
            <a:extLst>
              <a:ext uri="{28A0092B-C50C-407E-A947-70E740481C1C}">
                <a14:useLocalDpi xmlns:a14="http://schemas.microsoft.com/office/drawing/2010/main" val="0"/>
              </a:ext>
            </a:extLst>
          </a:blip>
          <a:srcRect b="6089"/>
          <a:stretch/>
        </p:blipFill>
        <p:spPr>
          <a:xfrm>
            <a:off x="8279153" y="498765"/>
            <a:ext cx="3609362" cy="6366686"/>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7" name="Title 1">
            <a:extLst>
              <a:ext uri="{FF2B5EF4-FFF2-40B4-BE49-F238E27FC236}">
                <a16:creationId xmlns:a16="http://schemas.microsoft.com/office/drawing/2014/main" id="{F3169192-9CD7-48F1-ADA3-DA374AA3EB16}"/>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9" name="Text Placeholder 2">
            <a:extLst>
              <a:ext uri="{FF2B5EF4-FFF2-40B4-BE49-F238E27FC236}">
                <a16:creationId xmlns:a16="http://schemas.microsoft.com/office/drawing/2014/main" id="{D4E447D8-C116-464D-9CD8-831270652782}"/>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01713011"/>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 DevOps 1">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8A4288-3C0B-4D30-B1AE-A1A7E3D95A33}"/>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FD865EC6-3526-4F4D-B73B-F4DEACCCE8C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60" b="-1"/>
          <a:stretch/>
        </p:blipFill>
        <p:spPr>
          <a:xfrm>
            <a:off x="0" y="0"/>
            <a:ext cx="12192000" cy="5709682"/>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8" name="Title 1">
            <a:extLst>
              <a:ext uri="{FF2B5EF4-FFF2-40B4-BE49-F238E27FC236}">
                <a16:creationId xmlns:a16="http://schemas.microsoft.com/office/drawing/2014/main" id="{E781A836-0119-427E-A2A0-5A75F4AB2E19}"/>
              </a:ext>
            </a:extLst>
          </p:cNvPr>
          <p:cNvSpPr>
            <a:spLocks noGrp="1"/>
          </p:cNvSpPr>
          <p:nvPr>
            <p:ph type="title"/>
          </p:nvPr>
        </p:nvSpPr>
        <p:spPr>
          <a:xfrm>
            <a:off x="806335" y="814432"/>
            <a:ext cx="7746538" cy="1315448"/>
          </a:xfrm>
          <a:prstGeom prst="rect">
            <a:avLst/>
          </a:prstGeom>
        </p:spPr>
        <p:txBody>
          <a:bodyPr anchor="t">
            <a:normAutofit/>
          </a:bodyPr>
          <a:lstStyle>
            <a:lvl1pPr>
              <a:defRPr sz="4800">
                <a:solidFill>
                  <a:schemeClr val="bg1"/>
                </a:solidFill>
              </a:defRPr>
            </a:lvl1pPr>
          </a:lstStyle>
          <a:p>
            <a:r>
              <a:rPr lang="en-US"/>
              <a:t>Click to edit Master title style</a:t>
            </a:r>
            <a:endParaRPr lang="en-GB" dirty="0"/>
          </a:p>
        </p:txBody>
      </p:sp>
      <p:sp>
        <p:nvSpPr>
          <p:cNvPr id="9" name="Text Placeholder 2">
            <a:extLst>
              <a:ext uri="{FF2B5EF4-FFF2-40B4-BE49-F238E27FC236}">
                <a16:creationId xmlns:a16="http://schemas.microsoft.com/office/drawing/2014/main" id="{4E47058A-49DD-4444-863A-8FB258A877AD}"/>
              </a:ext>
            </a:extLst>
          </p:cNvPr>
          <p:cNvSpPr>
            <a:spLocks noGrp="1"/>
          </p:cNvSpPr>
          <p:nvPr>
            <p:ph type="body" idx="1" hasCustomPrompt="1"/>
          </p:nvPr>
        </p:nvSpPr>
        <p:spPr>
          <a:xfrm>
            <a:off x="806335" y="2202104"/>
            <a:ext cx="7746538"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97875710"/>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 DevOps 2">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581F03-23DF-466C-9C57-44F96515954C}"/>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79EB5EC-6743-4849-945A-E4F66D0B18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7"/>
            <a:ext cx="12192000" cy="5797550"/>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9AB06C0F-F8DB-479F-8A1C-FD5A5D82798B}"/>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79DBECB4-098B-4FF1-B6DE-06556352FDCC}"/>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1540026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57059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ction - DevOps Unifie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00C807-5914-461C-B06C-026307A8B09A}"/>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oy, doll&#10;&#10;Description generated with very high confidence">
            <a:extLst>
              <a:ext uri="{FF2B5EF4-FFF2-40B4-BE49-F238E27FC236}">
                <a16:creationId xmlns:a16="http://schemas.microsoft.com/office/drawing/2014/main" id="{077A9E51-B9F5-45F6-B3B5-44EFFDEADE60}"/>
              </a:ext>
            </a:extLst>
          </p:cNvPr>
          <p:cNvPicPr>
            <a:picLocks noChangeAspect="1"/>
          </p:cNvPicPr>
          <p:nvPr/>
        </p:nvPicPr>
        <p:blipFill rotWithShape="1">
          <a:blip r:embed="rId2">
            <a:extLst>
              <a:ext uri="{28A0092B-C50C-407E-A947-70E740481C1C}">
                <a14:useLocalDpi xmlns:a14="http://schemas.microsoft.com/office/drawing/2010/main" val="0"/>
              </a:ext>
            </a:extLst>
          </a:blip>
          <a:srcRect b="14243"/>
          <a:stretch/>
        </p:blipFill>
        <p:spPr>
          <a:xfrm>
            <a:off x="7843126" y="1237674"/>
            <a:ext cx="4152138" cy="5627778"/>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5" name="Title 1">
            <a:extLst>
              <a:ext uri="{FF2B5EF4-FFF2-40B4-BE49-F238E27FC236}">
                <a16:creationId xmlns:a16="http://schemas.microsoft.com/office/drawing/2014/main" id="{6261998F-20FD-4831-9D33-3772816AB85D}"/>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6" name="Text Placeholder 2">
            <a:extLst>
              <a:ext uri="{FF2B5EF4-FFF2-40B4-BE49-F238E27FC236}">
                <a16:creationId xmlns:a16="http://schemas.microsoft.com/office/drawing/2014/main" id="{EE3FA989-2D63-4F21-8AB3-1C3281F16A96}"/>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6512486"/>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 DevOps Succes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B4E4E9-E612-40AA-8E67-C68CCF632964}"/>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25">
            <a:extLst>
              <a:ext uri="{FF2B5EF4-FFF2-40B4-BE49-F238E27FC236}">
                <a16:creationId xmlns:a16="http://schemas.microsoft.com/office/drawing/2014/main" id="{3ABE3D9C-98F2-433C-B82B-72AA653136F9}"/>
              </a:ext>
            </a:extLst>
          </p:cNvPr>
          <p:cNvPicPr>
            <a:picLocks noChangeAspect="1"/>
          </p:cNvPicPr>
          <p:nvPr/>
        </p:nvPicPr>
        <p:blipFill rotWithShape="1">
          <a:blip r:embed="rId2">
            <a:extLst>
              <a:ext uri="{28A0092B-C50C-407E-A947-70E740481C1C}">
                <a14:useLocalDpi xmlns:a14="http://schemas.microsoft.com/office/drawing/2010/main" val="0"/>
              </a:ext>
            </a:extLst>
          </a:blip>
          <a:srcRect t="58"/>
          <a:stretch/>
        </p:blipFill>
        <p:spPr>
          <a:xfrm>
            <a:off x="0" y="-12077"/>
            <a:ext cx="12204718" cy="6295754"/>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6" name="Title 1">
            <a:extLst>
              <a:ext uri="{FF2B5EF4-FFF2-40B4-BE49-F238E27FC236}">
                <a16:creationId xmlns:a16="http://schemas.microsoft.com/office/drawing/2014/main" id="{6CE9F027-A9FD-4E1D-8D3D-CECE1C903F13}"/>
              </a:ext>
            </a:extLst>
          </p:cNvPr>
          <p:cNvSpPr>
            <a:spLocks noGrp="1"/>
          </p:cNvSpPr>
          <p:nvPr>
            <p:ph type="title"/>
          </p:nvPr>
        </p:nvSpPr>
        <p:spPr>
          <a:xfrm>
            <a:off x="806335" y="3047811"/>
            <a:ext cx="7323643" cy="1315448"/>
          </a:xfrm>
          <a:prstGeom prst="rect">
            <a:avLst/>
          </a:prstGeom>
        </p:spPr>
        <p:txBody>
          <a:bodyPr anchor="b">
            <a:normAutofit/>
          </a:bodyPr>
          <a:lstStyle>
            <a:lvl1pPr>
              <a:defRPr sz="4800">
                <a:solidFill>
                  <a:schemeClr val="bg1"/>
                </a:solidFill>
              </a:defRPr>
            </a:lvl1pPr>
          </a:lstStyle>
          <a:p>
            <a:r>
              <a:rPr lang="en-US"/>
              <a:t>Click to edit Master title style</a:t>
            </a:r>
            <a:endParaRPr lang="en-GB" dirty="0"/>
          </a:p>
        </p:txBody>
      </p:sp>
      <p:sp>
        <p:nvSpPr>
          <p:cNvPr id="17" name="Text Placeholder 2">
            <a:extLst>
              <a:ext uri="{FF2B5EF4-FFF2-40B4-BE49-F238E27FC236}">
                <a16:creationId xmlns:a16="http://schemas.microsoft.com/office/drawing/2014/main" id="{498C4DE0-DB5E-4865-A36F-9907D1727DBD}"/>
              </a:ext>
            </a:extLst>
          </p:cNvPr>
          <p:cNvSpPr>
            <a:spLocks noGrp="1"/>
          </p:cNvSpPr>
          <p:nvPr>
            <p:ph type="body" idx="1" hasCustomPrompt="1"/>
          </p:nvPr>
        </p:nvSpPr>
        <p:spPr>
          <a:xfrm>
            <a:off x="806335" y="4389303"/>
            <a:ext cx="7323643" cy="560696"/>
          </a:xfrm>
          <a:prstGeom prst="rect">
            <a:avLst/>
          </a:prstGeom>
        </p:spPr>
        <p:txBody>
          <a:bodyPr>
            <a:normAutofit/>
          </a:bodyPr>
          <a:lstStyle>
            <a:lvl1pPr marL="0" indent="0">
              <a:buNone/>
              <a:defRPr sz="3200"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51543366"/>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 Question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69D13C-DFCF-4F93-9199-4438C9C1A309}"/>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27D9136-43FB-499F-9375-01AD08A422E2}"/>
              </a:ext>
            </a:extLst>
          </p:cNvPr>
          <p:cNvPicPr>
            <a:picLocks noChangeAspect="1"/>
          </p:cNvPicPr>
          <p:nvPr/>
        </p:nvPicPr>
        <p:blipFill rotWithShape="1">
          <a:blip r:embed="rId2">
            <a:extLst>
              <a:ext uri="{28A0092B-C50C-407E-A947-70E740481C1C}">
                <a14:useLocalDpi xmlns:a14="http://schemas.microsoft.com/office/drawing/2010/main" val="0"/>
              </a:ext>
            </a:extLst>
          </a:blip>
          <a:srcRect t="12070" r="6262" b="8884"/>
          <a:stretch/>
        </p:blipFill>
        <p:spPr>
          <a:xfrm>
            <a:off x="455787" y="-12077"/>
            <a:ext cx="11736213" cy="6877527"/>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9A2654D4-5811-4B2B-8205-6A86CDC7BD77}"/>
              </a:ext>
            </a:extLst>
          </p:cNvPr>
          <p:cNvSpPr txBox="1"/>
          <p:nvPr/>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Do you have any questions?</a:t>
            </a:r>
          </a:p>
        </p:txBody>
      </p:sp>
      <p:sp>
        <p:nvSpPr>
          <p:cNvPr id="15" name="TextBox 14">
            <a:extLst>
              <a:ext uri="{FF2B5EF4-FFF2-40B4-BE49-F238E27FC236}">
                <a16:creationId xmlns:a16="http://schemas.microsoft.com/office/drawing/2014/main" id="{2E1BC852-0945-4071-BFEF-A6A897BFF2E8}"/>
              </a:ext>
            </a:extLst>
          </p:cNvPr>
          <p:cNvSpPr txBox="1"/>
          <p:nvPr/>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Questions</a:t>
            </a:r>
          </a:p>
        </p:txBody>
      </p:sp>
    </p:spTree>
    <p:extLst>
      <p:ext uri="{BB962C8B-B14F-4D97-AF65-F5344CB8AC3E}">
        <p14:creationId xmlns:p14="http://schemas.microsoft.com/office/powerpoint/2010/main" val="870920086"/>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 Brea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A31D5C-6DAD-459B-95D9-B606C36C382F}"/>
              </a:ext>
            </a:extLst>
          </p:cNvPr>
          <p:cNvSpPr/>
          <p:nvPr/>
        </p:nvSpPr>
        <p:spPr>
          <a:xfrm>
            <a:off x="0" y="-4626"/>
            <a:ext cx="12192000" cy="6862626"/>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close up of a mask&#10;&#10;Description generated with high confidence">
            <a:extLst>
              <a:ext uri="{FF2B5EF4-FFF2-40B4-BE49-F238E27FC236}">
                <a16:creationId xmlns:a16="http://schemas.microsoft.com/office/drawing/2014/main" id="{4F044BC0-2E96-4091-91E7-E3506EF3BDB2}"/>
              </a:ext>
            </a:extLst>
          </p:cNvPr>
          <p:cNvPicPr>
            <a:picLocks noChangeAspect="1"/>
          </p:cNvPicPr>
          <p:nvPr/>
        </p:nvPicPr>
        <p:blipFill rotWithShape="1">
          <a:blip r:embed="rId2">
            <a:extLst>
              <a:ext uri="{28A0092B-C50C-407E-A947-70E740481C1C}">
                <a14:useLocalDpi xmlns:a14="http://schemas.microsoft.com/office/drawing/2010/main" val="0"/>
              </a:ext>
            </a:extLst>
          </a:blip>
          <a:srcRect b="13500"/>
          <a:stretch/>
        </p:blipFill>
        <p:spPr>
          <a:xfrm>
            <a:off x="8171483" y="1028739"/>
            <a:ext cx="3703901" cy="5829261"/>
          </a:xfrm>
          <a:prstGeom prst="rect">
            <a:avLst/>
          </a:prstGeom>
        </p:spPr>
      </p:pic>
      <p:sp>
        <p:nvSpPr>
          <p:cNvPr id="12" name="Rectangle 11">
            <a:extLst>
              <a:ext uri="{FF2B5EF4-FFF2-40B4-BE49-F238E27FC236}">
                <a16:creationId xmlns:a16="http://schemas.microsoft.com/office/drawing/2014/main" id="{B2AD1160-CE83-4B04-A491-8C467ACBCDED}"/>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1AB47D58-8C92-4C2D-B5A5-4F12589ABFF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2337" y="5883416"/>
            <a:ext cx="1774259" cy="800522"/>
          </a:xfrm>
          <a:prstGeom prst="rect">
            <a:avLst/>
          </a:prstGeom>
        </p:spPr>
      </p:pic>
      <p:pic>
        <p:nvPicPr>
          <p:cNvPr id="18" name="Picture 17">
            <a:extLst>
              <a:ext uri="{FF2B5EF4-FFF2-40B4-BE49-F238E27FC236}">
                <a16:creationId xmlns:a16="http://schemas.microsoft.com/office/drawing/2014/main" id="{8BBB90FB-6FB7-4504-A8A5-90ABB70825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0953" y="5916457"/>
            <a:ext cx="2388710" cy="743081"/>
          </a:xfrm>
          <a:prstGeom prst="rect">
            <a:avLst/>
          </a:prstGeom>
        </p:spPr>
      </p:pic>
      <p:sp>
        <p:nvSpPr>
          <p:cNvPr id="14" name="TextBox 13">
            <a:extLst>
              <a:ext uri="{FF2B5EF4-FFF2-40B4-BE49-F238E27FC236}">
                <a16:creationId xmlns:a16="http://schemas.microsoft.com/office/drawing/2014/main" id="{3417FDDC-F03C-4DE0-A657-F6D302F85D7F}"/>
              </a:ext>
            </a:extLst>
          </p:cNvPr>
          <p:cNvSpPr txBox="1"/>
          <p:nvPr/>
        </p:nvSpPr>
        <p:spPr>
          <a:xfrm>
            <a:off x="806335" y="4316502"/>
            <a:ext cx="8446112" cy="584775"/>
          </a:xfrm>
          <a:prstGeom prst="rect">
            <a:avLst/>
          </a:prstGeom>
          <a:noFill/>
        </p:spPr>
        <p:txBody>
          <a:bodyPr wrap="square" rtlCol="0">
            <a:spAutoFit/>
          </a:bodyPr>
          <a:lstStyle/>
          <a:p>
            <a:r>
              <a:rPr lang="en-GB" sz="3200" dirty="0">
                <a:solidFill>
                  <a:schemeClr val="bg1"/>
                </a:solidFill>
                <a:latin typeface="Segoe UI Semibold" panose="020B0702040204020203" pitchFamily="34" charset="0"/>
                <a:cs typeface="Segoe UI Semibold" panose="020B0702040204020203" pitchFamily="34" charset="0"/>
              </a:rPr>
              <a:t>Grab a drink, snack and mingle!</a:t>
            </a:r>
          </a:p>
        </p:txBody>
      </p:sp>
      <p:sp>
        <p:nvSpPr>
          <p:cNvPr id="15" name="TextBox 14">
            <a:extLst>
              <a:ext uri="{FF2B5EF4-FFF2-40B4-BE49-F238E27FC236}">
                <a16:creationId xmlns:a16="http://schemas.microsoft.com/office/drawing/2014/main" id="{47215C9F-8B7F-423A-9807-08DFF3F8B9EE}"/>
              </a:ext>
            </a:extLst>
          </p:cNvPr>
          <p:cNvSpPr txBox="1"/>
          <p:nvPr/>
        </p:nvSpPr>
        <p:spPr>
          <a:xfrm>
            <a:off x="806336" y="3525142"/>
            <a:ext cx="8446112" cy="830997"/>
          </a:xfrm>
          <a:prstGeom prst="rect">
            <a:avLst/>
          </a:prstGeom>
          <a:noFill/>
        </p:spPr>
        <p:txBody>
          <a:bodyPr wrap="square" rtlCol="0">
            <a:spAutoFit/>
          </a:bodyPr>
          <a:lstStyle/>
          <a:p>
            <a:r>
              <a:rPr lang="en-GB" sz="4800" dirty="0">
                <a:solidFill>
                  <a:schemeClr val="bg1"/>
                </a:solidFill>
                <a:latin typeface="+mj-lt"/>
                <a:cs typeface="Segoe UI" panose="020B0502040204020203" pitchFamily="34" charset="0"/>
              </a:rPr>
              <a:t>Break time</a:t>
            </a:r>
          </a:p>
        </p:txBody>
      </p:sp>
    </p:spTree>
    <p:extLst>
      <p:ext uri="{BB962C8B-B14F-4D97-AF65-F5344CB8AC3E}">
        <p14:creationId xmlns:p14="http://schemas.microsoft.com/office/powerpoint/2010/main" val="1885705909"/>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zDev">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C5C65B9-29A3-4AC8-AEC3-4A23E9D64DB2}"/>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Picture Placeholder 5">
            <a:extLst>
              <a:ext uri="{FF2B5EF4-FFF2-40B4-BE49-F238E27FC236}">
                <a16:creationId xmlns:a16="http://schemas.microsoft.com/office/drawing/2014/main" id="{CFE6A5F6-3533-4545-BB07-3F6237DB77E7}"/>
              </a:ext>
            </a:extLst>
          </p:cNvPr>
          <p:cNvSpPr>
            <a:spLocks noGrp="1"/>
          </p:cNvSpPr>
          <p:nvPr>
            <p:ph type="pic" sz="quarter" idx="16"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39" name="Rectangle 38">
            <a:extLst>
              <a:ext uri="{FF2B5EF4-FFF2-40B4-BE49-F238E27FC236}">
                <a16:creationId xmlns:a16="http://schemas.microsoft.com/office/drawing/2014/main" id="{735ED8D7-BFC3-4DCC-9018-52B494249E73}"/>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805053" y="2042885"/>
            <a:ext cx="7344900" cy="858644"/>
          </a:xfrm>
          <a:prstGeom prst="rect">
            <a:avLst/>
          </a:prstGeom>
        </p:spPr>
        <p:txBody>
          <a:bodyPr anchor="b">
            <a:normAutofit/>
          </a:bodyPr>
          <a:lstStyle>
            <a:lvl1pPr>
              <a:defRPr sz="5000">
                <a:solidFill>
                  <a:srgbClr val="21B9EC"/>
                </a:solidFill>
              </a:defRPr>
            </a:lvl1pPr>
          </a:lstStyle>
          <a:p>
            <a:r>
              <a:rPr lang="en-US" err="1"/>
              <a:t>BizDev</a:t>
            </a:r>
            <a:r>
              <a:rPr lang="en-US"/>
              <a:t>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2895551"/>
            <a:ext cx="7344900" cy="636748"/>
          </a:xfrm>
          <a:prstGeom prst="rect">
            <a:avLst/>
          </a:prstGeom>
          <a:noFill/>
        </p:spPr>
        <p:txBody>
          <a:bodyPr lIns="146304" tIns="109728" rIns="146304" bIns="109728">
            <a:noAutofit/>
          </a:bodyPr>
          <a:lstStyle>
            <a:lvl1pPr marL="0" indent="0">
              <a:spcBef>
                <a:spcPts val="0"/>
              </a:spcBef>
              <a:buNone/>
              <a:defRPr sz="3200" spc="0" baseline="0">
                <a:solidFill>
                  <a:schemeClr val="tx1"/>
                </a:solidFill>
                <a:latin typeface="+mj-lt"/>
              </a:defRPr>
            </a:lvl1pPr>
          </a:lstStyle>
          <a:p>
            <a:pPr lvl="0"/>
            <a:r>
              <a:rPr lang="en-US"/>
              <a:t>Job Title</a:t>
            </a:r>
          </a:p>
        </p:txBody>
      </p:sp>
      <p:sp>
        <p:nvSpPr>
          <p:cNvPr id="21" name="Text Placeholder 6">
            <a:extLst>
              <a:ext uri="{FF2B5EF4-FFF2-40B4-BE49-F238E27FC236}">
                <a16:creationId xmlns:a16="http://schemas.microsoft.com/office/drawing/2014/main" id="{CB073A12-A9D1-456A-9E00-F4B9E170C431}"/>
              </a:ext>
            </a:extLst>
          </p:cNvPr>
          <p:cNvSpPr>
            <a:spLocks noGrp="1"/>
          </p:cNvSpPr>
          <p:nvPr>
            <p:ph type="body" sz="quarter" idx="15" hasCustomPrompt="1"/>
          </p:nvPr>
        </p:nvSpPr>
        <p:spPr>
          <a:xfrm>
            <a:off x="805053" y="3751880"/>
            <a:ext cx="7344900" cy="511272"/>
          </a:xfrm>
          <a:prstGeom prst="rect">
            <a:avLst/>
          </a:prstGeom>
        </p:spPr>
        <p:txBody>
          <a:bodyPr/>
          <a:lstStyle>
            <a:lvl1pPr marL="0" indent="0">
              <a:buNone/>
              <a:defRPr>
                <a:solidFill>
                  <a:schemeClr val="tx1"/>
                </a:solidFill>
              </a:defRPr>
            </a:lvl1pPr>
          </a:lstStyle>
          <a:p>
            <a:pPr>
              <a:lnSpc>
                <a:spcPct val="100000"/>
              </a:lnSpc>
            </a:pPr>
            <a:r>
              <a:rPr lang="en-GB" sz="2400"/>
              <a:t>email@blackmarble.com</a:t>
            </a:r>
          </a:p>
        </p:txBody>
      </p:sp>
      <p:sp>
        <p:nvSpPr>
          <p:cNvPr id="25" name="TextBox 24">
            <a:extLst>
              <a:ext uri="{FF2B5EF4-FFF2-40B4-BE49-F238E27FC236}">
                <a16:creationId xmlns:a16="http://schemas.microsoft.com/office/drawing/2014/main" id="{C5FA63F5-F0CD-4361-BA83-4E20C1AC7C7C}"/>
              </a:ext>
            </a:extLst>
          </p:cNvPr>
          <p:cNvSpPr txBox="1"/>
          <p:nvPr/>
        </p:nvSpPr>
        <p:spPr>
          <a:xfrm>
            <a:off x="1163147" y="6095139"/>
            <a:ext cx="1553630" cy="400110"/>
          </a:xfrm>
          <a:prstGeom prst="rect">
            <a:avLst/>
          </a:prstGeom>
          <a:noFill/>
        </p:spPr>
        <p:txBody>
          <a:bodyPr wrap="none" rtlCol="0">
            <a:spAutoFit/>
          </a:bodyPr>
          <a:lstStyle/>
          <a:p>
            <a:r>
              <a:rPr lang="en-GB" sz="2000">
                <a:solidFill>
                  <a:schemeClr val="bg1"/>
                </a:solidFill>
                <a:latin typeface="Segoe UI Light" pitchFamily="34" charset="0"/>
              </a:rPr>
              <a:t>Black Marble</a:t>
            </a:r>
          </a:p>
        </p:txBody>
      </p:sp>
      <p:sp>
        <p:nvSpPr>
          <p:cNvPr id="27" name="TextBox 26">
            <a:extLst>
              <a:ext uri="{FF2B5EF4-FFF2-40B4-BE49-F238E27FC236}">
                <a16:creationId xmlns:a16="http://schemas.microsoft.com/office/drawing/2014/main" id="{56C69962-1715-409C-82BF-209F50700086}"/>
              </a:ext>
            </a:extLst>
          </p:cNvPr>
          <p:cNvSpPr txBox="1"/>
          <p:nvPr/>
        </p:nvSpPr>
        <p:spPr>
          <a:xfrm>
            <a:off x="6136261" y="6095139"/>
            <a:ext cx="2014975" cy="400110"/>
          </a:xfrm>
          <a:prstGeom prst="rect">
            <a:avLst/>
          </a:prstGeom>
          <a:noFill/>
        </p:spPr>
        <p:txBody>
          <a:bodyPr wrap="none" rtlCol="0">
            <a:spAutoFit/>
          </a:bodyPr>
          <a:lstStyle/>
          <a:p>
            <a:r>
              <a:rPr lang="en-GB" sz="2000">
                <a:solidFill>
                  <a:schemeClr val="bg1"/>
                </a:solidFill>
                <a:latin typeface="Segoe UI Light" pitchFamily="34" charset="0"/>
              </a:rPr>
              <a:t>Black Marble Ltd.</a:t>
            </a:r>
          </a:p>
        </p:txBody>
      </p:sp>
      <p:sp>
        <p:nvSpPr>
          <p:cNvPr id="28" name="TextBox 27">
            <a:extLst>
              <a:ext uri="{FF2B5EF4-FFF2-40B4-BE49-F238E27FC236}">
                <a16:creationId xmlns:a16="http://schemas.microsoft.com/office/drawing/2014/main" id="{F29F0E8A-87C1-4791-A05B-229821DE6A1A}"/>
              </a:ext>
            </a:extLst>
          </p:cNvPr>
          <p:cNvSpPr txBox="1"/>
          <p:nvPr/>
        </p:nvSpPr>
        <p:spPr>
          <a:xfrm>
            <a:off x="9069137" y="6095139"/>
            <a:ext cx="2775119" cy="400110"/>
          </a:xfrm>
          <a:prstGeom prst="rect">
            <a:avLst/>
          </a:prstGeom>
          <a:noFill/>
        </p:spPr>
        <p:txBody>
          <a:bodyPr wrap="none" rtlCol="0">
            <a:spAutoFit/>
          </a:bodyPr>
          <a:lstStyle/>
          <a:p>
            <a:r>
              <a:rPr lang="en-GB" sz="2000">
                <a:solidFill>
                  <a:schemeClr val="bg1"/>
                </a:solidFill>
                <a:latin typeface="Segoe UI Light" pitchFamily="34" charset="0"/>
              </a:rPr>
              <a:t>sales.blackmarble.co.uk</a:t>
            </a:r>
          </a:p>
        </p:txBody>
      </p:sp>
      <p:pic>
        <p:nvPicPr>
          <p:cNvPr id="57" name="Picture 56">
            <a:extLst>
              <a:ext uri="{FF2B5EF4-FFF2-40B4-BE49-F238E27FC236}">
                <a16:creationId xmlns:a16="http://schemas.microsoft.com/office/drawing/2014/main" id="{982629CE-62BA-4471-97CE-7624C53A74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58" name="Picture 57" descr="A picture containing vector graphics&#10;&#10;Description generated with high confidence">
            <a:extLst>
              <a:ext uri="{FF2B5EF4-FFF2-40B4-BE49-F238E27FC236}">
                <a16:creationId xmlns:a16="http://schemas.microsoft.com/office/drawing/2014/main" id="{F4098218-B165-4A1E-AEEB-6F4068C80D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59" name="Picture 58">
            <a:extLst>
              <a:ext uri="{FF2B5EF4-FFF2-40B4-BE49-F238E27FC236}">
                <a16:creationId xmlns:a16="http://schemas.microsoft.com/office/drawing/2014/main" id="{6832C31F-3308-495D-887A-5A186335B6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60" name="Picture 59">
            <a:extLst>
              <a:ext uri="{FF2B5EF4-FFF2-40B4-BE49-F238E27FC236}">
                <a16:creationId xmlns:a16="http://schemas.microsoft.com/office/drawing/2014/main" id="{A56CC697-5EEA-4EDF-B8BD-4D8BE27059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61" name="TextBox 60">
            <a:extLst>
              <a:ext uri="{FF2B5EF4-FFF2-40B4-BE49-F238E27FC236}">
                <a16:creationId xmlns:a16="http://schemas.microsoft.com/office/drawing/2014/main" id="{3139BE14-B870-45BD-8C14-CFBC364AEC29}"/>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63" name="TextBox 62">
            <a:extLst>
              <a:ext uri="{FF2B5EF4-FFF2-40B4-BE49-F238E27FC236}">
                <a16:creationId xmlns:a16="http://schemas.microsoft.com/office/drawing/2014/main" id="{0E185023-3AE0-47EC-BBA8-1DF816EC211C}"/>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64" name="TextBox 63">
            <a:extLst>
              <a:ext uri="{FF2B5EF4-FFF2-40B4-BE49-F238E27FC236}">
                <a16:creationId xmlns:a16="http://schemas.microsoft.com/office/drawing/2014/main" id="{F10E9F0C-76CC-4B0D-96DF-BA17EFB1F7FC}"/>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65" name="Text Placeholder 12">
            <a:extLst>
              <a:ext uri="{FF2B5EF4-FFF2-40B4-BE49-F238E27FC236}">
                <a16:creationId xmlns:a16="http://schemas.microsoft.com/office/drawing/2014/main" id="{689D676F-D104-4BB1-8784-29A7FB3ED80D}"/>
              </a:ext>
            </a:extLst>
          </p:cNvPr>
          <p:cNvSpPr>
            <a:spLocks noGrp="1"/>
          </p:cNvSpPr>
          <p:nvPr>
            <p:ph type="body" sz="quarter" idx="17" hasCustomPrompt="1"/>
          </p:nvPr>
        </p:nvSpPr>
        <p:spPr>
          <a:xfrm>
            <a:off x="3411582" y="6137619"/>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327905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peak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948CA2-23CC-4E10-9EC9-14228E12C87E}"/>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D949A13-B9F3-451B-B356-92B3A0F9D9B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p:nvSpPr>
        <p:spPr>
          <a:xfrm>
            <a:off x="237655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p:nvSpPr>
        <p:spPr>
          <a:xfrm>
            <a:off x="7955672"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5100356"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2478" y="6027340"/>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0249" y="6035623"/>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4671" y="6041660"/>
            <a:ext cx="525927" cy="525927"/>
          </a:xfrm>
          <a:prstGeom prst="rect">
            <a:avLst/>
          </a:prstGeom>
        </p:spPr>
      </p:pic>
      <p:sp>
        <p:nvSpPr>
          <p:cNvPr id="25" name="Picture Placeholder 5">
            <a:extLst>
              <a:ext uri="{FF2B5EF4-FFF2-40B4-BE49-F238E27FC236}">
                <a16:creationId xmlns:a16="http://schemas.microsoft.com/office/drawing/2014/main" id="{2E8E0E34-AEA9-412D-8EDF-3A6AC0CC5876}"/>
              </a:ext>
            </a:extLst>
          </p:cNvPr>
          <p:cNvSpPr>
            <a:spLocks noGrp="1"/>
          </p:cNvSpPr>
          <p:nvPr>
            <p:ph type="pic" sz="quarter" idx="15"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29" name="Title 1">
            <a:extLst>
              <a:ext uri="{FF2B5EF4-FFF2-40B4-BE49-F238E27FC236}">
                <a16:creationId xmlns:a16="http://schemas.microsoft.com/office/drawing/2014/main" id="{2AD34506-9168-446D-AEF8-5AEDD71F2FEF}"/>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30" name="Text Placeholder 4">
            <a:extLst>
              <a:ext uri="{FF2B5EF4-FFF2-40B4-BE49-F238E27FC236}">
                <a16:creationId xmlns:a16="http://schemas.microsoft.com/office/drawing/2014/main" id="{19FA7CB4-FA39-4B34-AE32-FF597FE04CE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22847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peaker with GitHub">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1E1F8FA-35A7-4D01-8CCF-34E611C4C69F}"/>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Picture Placeholder 5">
            <a:extLst>
              <a:ext uri="{FF2B5EF4-FFF2-40B4-BE49-F238E27FC236}">
                <a16:creationId xmlns:a16="http://schemas.microsoft.com/office/drawing/2014/main" id="{1F05B8EB-7C82-402A-8BCF-C63CB228F2F9}"/>
              </a:ext>
            </a:extLst>
          </p:cNvPr>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447CCB6B-EBAF-44C1-8E52-A024238BF129}"/>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A6CE2F0C-D2C1-4AA6-9444-B02E177FC0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9296" y="6027340"/>
            <a:ext cx="525927" cy="525927"/>
          </a:xfrm>
          <a:prstGeom prst="rect">
            <a:avLst/>
          </a:prstGeom>
        </p:spPr>
      </p:pic>
      <p:pic>
        <p:nvPicPr>
          <p:cNvPr id="15" name="Picture 14">
            <a:extLst>
              <a:ext uri="{FF2B5EF4-FFF2-40B4-BE49-F238E27FC236}">
                <a16:creationId xmlns:a16="http://schemas.microsoft.com/office/drawing/2014/main" id="{3DD928EE-1315-4F55-AE87-E5F1CF413E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5169" y="6035623"/>
            <a:ext cx="525927" cy="525927"/>
          </a:xfrm>
          <a:prstGeom prst="rect">
            <a:avLst/>
          </a:prstGeom>
        </p:spPr>
      </p:pic>
      <p:pic>
        <p:nvPicPr>
          <p:cNvPr id="16" name="Picture 15" descr="A picture containing vector graphics&#10;&#10;Description generated with very high confidence">
            <a:extLst>
              <a:ext uri="{FF2B5EF4-FFF2-40B4-BE49-F238E27FC236}">
                <a16:creationId xmlns:a16="http://schemas.microsoft.com/office/drawing/2014/main" id="{505CEE6F-3DD2-47A7-886A-8E7386CACC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9162" y="6041660"/>
            <a:ext cx="526665" cy="514125"/>
          </a:xfrm>
          <a:prstGeom prst="rect">
            <a:avLst/>
          </a:prstGeom>
        </p:spPr>
      </p:pic>
      <p:sp>
        <p:nvSpPr>
          <p:cNvPr id="23" name="Title 1">
            <a:extLst>
              <a:ext uri="{FF2B5EF4-FFF2-40B4-BE49-F238E27FC236}">
                <a16:creationId xmlns:a16="http://schemas.microsoft.com/office/drawing/2014/main" id="{BBDBE63D-03A1-45EB-AD97-2B425D6E5208}"/>
              </a:ext>
            </a:extLst>
          </p:cNvPr>
          <p:cNvSpPr>
            <a:spLocks noGrp="1"/>
          </p:cNvSpPr>
          <p:nvPr>
            <p:ph type="title" hasCustomPrompt="1"/>
          </p:nvPr>
        </p:nvSpPr>
        <p:spPr>
          <a:xfrm>
            <a:off x="805053" y="2303403"/>
            <a:ext cx="7390013"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6" name="Text Placeholder 4">
            <a:extLst>
              <a:ext uri="{FF2B5EF4-FFF2-40B4-BE49-F238E27FC236}">
                <a16:creationId xmlns:a16="http://schemas.microsoft.com/office/drawing/2014/main" id="{77CBE56F-D70B-4E68-8DDC-A9E429D3C8D3}"/>
              </a:ext>
            </a:extLst>
          </p:cNvPr>
          <p:cNvSpPr>
            <a:spLocks noGrp="1"/>
          </p:cNvSpPr>
          <p:nvPr>
            <p:ph type="body" sz="quarter" idx="14" hasCustomPrompt="1"/>
          </p:nvPr>
        </p:nvSpPr>
        <p:spPr>
          <a:xfrm>
            <a:off x="806336" y="3244782"/>
            <a:ext cx="7390013"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p:txBody>
      </p:sp>
      <p:sp>
        <p:nvSpPr>
          <p:cNvPr id="38" name="TextBox 37">
            <a:extLst>
              <a:ext uri="{FF2B5EF4-FFF2-40B4-BE49-F238E27FC236}">
                <a16:creationId xmlns:a16="http://schemas.microsoft.com/office/drawing/2014/main" id="{10ACCCA3-F950-4AA6-A97C-00232D9CF913}"/>
              </a:ext>
            </a:extLst>
          </p:cNvPr>
          <p:cNvSpPr txBox="1"/>
          <p:nvPr/>
        </p:nvSpPr>
        <p:spPr>
          <a:xfrm>
            <a:off x="2534502"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3" name="Text Placeholder 12">
            <a:extLst>
              <a:ext uri="{FF2B5EF4-FFF2-40B4-BE49-F238E27FC236}">
                <a16:creationId xmlns:a16="http://schemas.microsoft.com/office/drawing/2014/main" id="{30EB6A64-F028-41F2-88B8-B09C617A0929}"/>
              </a:ext>
            </a:extLst>
          </p:cNvPr>
          <p:cNvSpPr>
            <a:spLocks noGrp="1"/>
          </p:cNvSpPr>
          <p:nvPr>
            <p:ph type="body" sz="quarter" idx="11" hasCustomPrompt="1"/>
          </p:nvPr>
        </p:nvSpPr>
        <p:spPr>
          <a:xfrm>
            <a:off x="5258300"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
        <p:nvSpPr>
          <p:cNvPr id="44" name="Text Placeholder 12">
            <a:extLst>
              <a:ext uri="{FF2B5EF4-FFF2-40B4-BE49-F238E27FC236}">
                <a16:creationId xmlns:a16="http://schemas.microsoft.com/office/drawing/2014/main" id="{F0AB7422-7353-46F7-B934-25FE053DB0AF}"/>
              </a:ext>
            </a:extLst>
          </p:cNvPr>
          <p:cNvSpPr>
            <a:spLocks noGrp="1"/>
          </p:cNvSpPr>
          <p:nvPr>
            <p:ph type="body" sz="quarter" idx="15" hasCustomPrompt="1"/>
          </p:nvPr>
        </p:nvSpPr>
        <p:spPr>
          <a:xfrm>
            <a:off x="8113616" y="6103776"/>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GitHub</a:t>
            </a:r>
          </a:p>
        </p:txBody>
      </p:sp>
    </p:spTree>
    <p:extLst>
      <p:ext uri="{BB962C8B-B14F-4D97-AF65-F5344CB8AC3E}">
        <p14:creationId xmlns:p14="http://schemas.microsoft.com/office/powerpoint/2010/main" val="361743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MVP">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F8500EA-8B4D-4641-BC3F-6FAAB1E81EB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5"/>
          <p:cNvSpPr>
            <a:spLocks noGrp="1"/>
          </p:cNvSpPr>
          <p:nvPr>
            <p:ph type="pic" sz="quarter" idx="10" hasCustomPrompt="1"/>
          </p:nvPr>
        </p:nvSpPr>
        <p:spPr>
          <a:xfrm>
            <a:off x="8587046" y="1004430"/>
            <a:ext cx="2892829" cy="4698663"/>
          </a:xfrm>
          <a:prstGeom prst="rect">
            <a:avLst/>
          </a:prstGeom>
        </p:spPr>
        <p:txBody>
          <a:bodyPr anchor="b"/>
          <a:lstStyle>
            <a:lvl1pPr marL="0" indent="0">
              <a:buNone/>
              <a:defRPr>
                <a:solidFill>
                  <a:srgbClr val="3C3C3B"/>
                </a:solidFill>
              </a:defRPr>
            </a:lvl1pPr>
          </a:lstStyle>
          <a:p>
            <a:r>
              <a:rPr lang="en-GB"/>
              <a:t>Click to add mini-me</a:t>
            </a:r>
          </a:p>
        </p:txBody>
      </p:sp>
      <p:sp>
        <p:nvSpPr>
          <p:cNvPr id="13" name="Rectangle 12">
            <a:extLst>
              <a:ext uri="{FF2B5EF4-FFF2-40B4-BE49-F238E27FC236}">
                <a16:creationId xmlns:a16="http://schemas.microsoft.com/office/drawing/2014/main" id="{80B55A64-49D5-4B19-99B2-EC5B9E217083}"/>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2AE5C92B-5866-4F63-9663-F4FCFC5A8D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973" y="6027340"/>
            <a:ext cx="525927" cy="525927"/>
          </a:xfrm>
          <a:prstGeom prst="rect">
            <a:avLst/>
          </a:prstGeom>
        </p:spPr>
      </p:pic>
      <p:pic>
        <p:nvPicPr>
          <p:cNvPr id="15" name="Picture 14">
            <a:extLst>
              <a:ext uri="{FF2B5EF4-FFF2-40B4-BE49-F238E27FC236}">
                <a16:creationId xmlns:a16="http://schemas.microsoft.com/office/drawing/2014/main" id="{4E495326-D689-4BFF-80F1-7A29DBD9E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16" name="Picture 15">
            <a:extLst>
              <a:ext uri="{FF2B5EF4-FFF2-40B4-BE49-F238E27FC236}">
                <a16:creationId xmlns:a16="http://schemas.microsoft.com/office/drawing/2014/main" id="{F58A46F7-BE82-46A8-A747-BD74C3AF87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 name="Title 1"/>
          <p:cNvSpPr>
            <a:spLocks noGrp="1"/>
          </p:cNvSpPr>
          <p:nvPr>
            <p:ph type="title" hasCustomPrompt="1"/>
          </p:nvPr>
        </p:nvSpPr>
        <p:spPr>
          <a:xfrm>
            <a:off x="805053" y="2103467"/>
            <a:ext cx="7348449" cy="858644"/>
          </a:xfrm>
          <a:prstGeom prst="rect">
            <a:avLst/>
          </a:prstGeom>
        </p:spPr>
        <p:txBody>
          <a:bodyPr anchor="b">
            <a:normAutofit/>
          </a:bodyPr>
          <a:lstStyle>
            <a:lvl1pPr>
              <a:defRPr sz="50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977A0668-5751-496A-B1B6-C915C7791455}"/>
              </a:ext>
            </a:extLst>
          </p:cNvPr>
          <p:cNvSpPr>
            <a:spLocks noGrp="1"/>
          </p:cNvSpPr>
          <p:nvPr>
            <p:ph type="body" sz="quarter" idx="14" hasCustomPrompt="1"/>
          </p:nvPr>
        </p:nvSpPr>
        <p:spPr>
          <a:xfrm>
            <a:off x="806336" y="3044846"/>
            <a:ext cx="7348449" cy="1418918"/>
          </a:xfrm>
          <a:prstGeom prst="rect">
            <a:avLst/>
          </a:prstGeo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Job Title</a:t>
            </a:r>
          </a:p>
          <a:p>
            <a:pPr lvl="0"/>
            <a:r>
              <a:rPr lang="en-US"/>
              <a:t>MVP (technology)</a:t>
            </a:r>
          </a:p>
        </p:txBody>
      </p:sp>
      <p:sp>
        <p:nvSpPr>
          <p:cNvPr id="17" name="TextBox 16">
            <a:extLst>
              <a:ext uri="{FF2B5EF4-FFF2-40B4-BE49-F238E27FC236}">
                <a16:creationId xmlns:a16="http://schemas.microsoft.com/office/drawing/2014/main" id="{BD5818B2-4609-416E-ABA0-312E813DAB51}"/>
              </a:ext>
            </a:extLst>
          </p:cNvPr>
          <p:cNvSpPr txBox="1"/>
          <p:nvPr/>
        </p:nvSpPr>
        <p:spPr>
          <a:xfrm>
            <a:off x="2459685"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9" name="TextBox 18">
            <a:extLst>
              <a:ext uri="{FF2B5EF4-FFF2-40B4-BE49-F238E27FC236}">
                <a16:creationId xmlns:a16="http://schemas.microsoft.com/office/drawing/2014/main" id="{072CBF2B-E45F-41B3-9CD9-B5026E77F1E6}"/>
              </a:ext>
            </a:extLst>
          </p:cNvPr>
          <p:cNvSpPr txBox="1"/>
          <p:nvPr/>
        </p:nvSpPr>
        <p:spPr>
          <a:xfrm>
            <a:off x="8038799" y="6081491"/>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33" name="Text Placeholder 12">
            <a:extLst>
              <a:ext uri="{FF2B5EF4-FFF2-40B4-BE49-F238E27FC236}">
                <a16:creationId xmlns:a16="http://schemas.microsoft.com/office/drawing/2014/main" id="{91BE49EA-88D6-441F-A526-3A12EA23D643}"/>
              </a:ext>
            </a:extLst>
          </p:cNvPr>
          <p:cNvSpPr>
            <a:spLocks noGrp="1"/>
          </p:cNvSpPr>
          <p:nvPr>
            <p:ph type="body" sz="quarter" idx="11" hasCustomPrompt="1"/>
          </p:nvPr>
        </p:nvSpPr>
        <p:spPr>
          <a:xfrm>
            <a:off x="5183483" y="6103848"/>
            <a:ext cx="1729226" cy="368300"/>
          </a:xfrm>
          <a:prstGeom prst="rect">
            <a:avLst/>
          </a:prstGeom>
        </p:spPr>
        <p:txBody>
          <a:bodyPr anchor="ctr">
            <a:norm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spTree>
    <p:extLst>
      <p:ext uri="{BB962C8B-B14F-4D97-AF65-F5344CB8AC3E}">
        <p14:creationId xmlns:p14="http://schemas.microsoft.com/office/powerpoint/2010/main" val="97677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annah Ackroy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91FE2704-2CFB-4BE1-B2FE-A20708255FBB}"/>
              </a:ext>
            </a:extLst>
          </p:cNvPr>
          <p:cNvPicPr>
            <a:picLocks noChangeAspect="1"/>
          </p:cNvPicPr>
          <p:nvPr/>
        </p:nvPicPr>
        <p:blipFill rotWithShape="1">
          <a:blip r:embed="rId2">
            <a:extLst>
              <a:ext uri="{28A0092B-C50C-407E-A947-70E740481C1C}">
                <a14:useLocalDpi xmlns:a14="http://schemas.microsoft.com/office/drawing/2010/main" val="0"/>
              </a:ext>
            </a:extLst>
          </a:blip>
          <a:srcRect b="34905"/>
          <a:stretch/>
        </p:blipFill>
        <p:spPr>
          <a:xfrm>
            <a:off x="8851136" y="1023391"/>
            <a:ext cx="2739388" cy="4844815"/>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p:nvSpPr>
        <p:spPr>
          <a:xfrm>
            <a:off x="806336" y="1966693"/>
            <a:ext cx="8446111"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Hannah Ackroyd</a:t>
            </a:r>
          </a:p>
        </p:txBody>
      </p:sp>
      <p:sp>
        <p:nvSpPr>
          <p:cNvPr id="36" name="TextBox 35">
            <a:extLst>
              <a:ext uri="{FF2B5EF4-FFF2-40B4-BE49-F238E27FC236}">
                <a16:creationId xmlns:a16="http://schemas.microsoft.com/office/drawing/2014/main" id="{1CC3BCD3-6A06-4D7D-87C0-22F8163089BC}"/>
              </a:ext>
            </a:extLst>
          </p:cNvPr>
          <p:cNvSpPr txBox="1"/>
          <p:nvPr/>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p:nvSpPr>
        <p:spPr>
          <a:xfrm>
            <a:off x="806335" y="3701097"/>
            <a:ext cx="8446111" cy="461665"/>
          </a:xfrm>
          <a:prstGeom prst="rect">
            <a:avLst/>
          </a:prstGeom>
          <a:noFill/>
        </p:spPr>
        <p:txBody>
          <a:bodyPr wrap="square" rtlCol="0">
            <a:spAutoFit/>
          </a:bodyPr>
          <a:lstStyle/>
          <a:p>
            <a:r>
              <a:rPr lang="en-GB" sz="2400">
                <a:solidFill>
                  <a:srgbClr val="505050"/>
                </a:solidFill>
                <a:latin typeface="+mn-lt"/>
                <a:cs typeface="Segoe UI Semibold" panose="020B0702040204020203" pitchFamily="34" charset="0"/>
              </a:rPr>
              <a:t>hannah@blackmarble.com</a:t>
            </a:r>
          </a:p>
        </p:txBody>
      </p:sp>
      <p:sp>
        <p:nvSpPr>
          <p:cNvPr id="17" name="Rectangle 16">
            <a:extLst>
              <a:ext uri="{FF2B5EF4-FFF2-40B4-BE49-F238E27FC236}">
                <a16:creationId xmlns:a16="http://schemas.microsoft.com/office/drawing/2014/main" id="{394B3D02-D4AF-4308-A776-0E1C4C2AA51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18" name="Rectangle 17">
            <a:extLst>
              <a:ext uri="{FF2B5EF4-FFF2-40B4-BE49-F238E27FC236}">
                <a16:creationId xmlns:a16="http://schemas.microsoft.com/office/drawing/2014/main" id="{6E5594C5-3BCA-4F7E-8C0D-EDC7684FB41B}"/>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9" name="Picture 18">
            <a:extLst>
              <a:ext uri="{FF2B5EF4-FFF2-40B4-BE49-F238E27FC236}">
                <a16:creationId xmlns:a16="http://schemas.microsoft.com/office/drawing/2014/main" id="{3F530615-CB99-491F-B1DC-545EF69D2DD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0" name="Picture 19">
            <a:extLst>
              <a:ext uri="{FF2B5EF4-FFF2-40B4-BE49-F238E27FC236}">
                <a16:creationId xmlns:a16="http://schemas.microsoft.com/office/drawing/2014/main" id="{6070BA3E-0AF5-49AE-85CA-B22DD6E5874F}"/>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21" name="Picture 20">
            <a:extLst>
              <a:ext uri="{FF2B5EF4-FFF2-40B4-BE49-F238E27FC236}">
                <a16:creationId xmlns:a16="http://schemas.microsoft.com/office/drawing/2014/main" id="{7292A0C6-EC27-496E-8736-C304EB533AA7}"/>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22" name="TextBox 21">
            <a:extLst>
              <a:ext uri="{FF2B5EF4-FFF2-40B4-BE49-F238E27FC236}">
                <a16:creationId xmlns:a16="http://schemas.microsoft.com/office/drawing/2014/main" id="{D175A0D5-6F8C-4BCC-8B9F-8913FAF3308D}"/>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23" name="TextBox 22">
            <a:extLst>
              <a:ext uri="{FF2B5EF4-FFF2-40B4-BE49-F238E27FC236}">
                <a16:creationId xmlns:a16="http://schemas.microsoft.com/office/drawing/2014/main" id="{F281D263-5FDC-4210-9B05-05965B3FF384}"/>
              </a:ext>
            </a:extLst>
          </p:cNvPr>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31" name="TextBox 30">
            <a:extLst>
              <a:ext uri="{FF2B5EF4-FFF2-40B4-BE49-F238E27FC236}">
                <a16:creationId xmlns:a16="http://schemas.microsoft.com/office/drawing/2014/main" id="{EB9F9D62-D6FA-4380-A84C-EA07ECD18BCE}"/>
              </a:ext>
            </a:extLst>
          </p:cNvPr>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33" name="TextBox 32">
            <a:extLst>
              <a:ext uri="{FF2B5EF4-FFF2-40B4-BE49-F238E27FC236}">
                <a16:creationId xmlns:a16="http://schemas.microsoft.com/office/drawing/2014/main" id="{D590B9BF-61FB-4AF5-8A25-ADDEC34458FB}"/>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Hannah </a:t>
            </a:r>
            <a:r>
              <a:rPr lang="en-GB" sz="6000" dirty="0" err="1">
                <a:solidFill>
                  <a:schemeClr val="bg1"/>
                </a:solidFill>
                <a:latin typeface="+mj-lt"/>
              </a:rPr>
              <a:t>Ackroyd</a:t>
            </a:r>
            <a:endParaRPr lang="en-GB" sz="6000" dirty="0">
              <a:solidFill>
                <a:schemeClr val="bg1"/>
              </a:solidFill>
              <a:latin typeface="+mj-lt"/>
            </a:endParaRPr>
          </a:p>
        </p:txBody>
      </p:sp>
      <p:sp>
        <p:nvSpPr>
          <p:cNvPr id="34" name="TextBox 33">
            <a:extLst>
              <a:ext uri="{FF2B5EF4-FFF2-40B4-BE49-F238E27FC236}">
                <a16:creationId xmlns:a16="http://schemas.microsoft.com/office/drawing/2014/main" id="{E8FE8CA0-9F0E-48D5-93EA-38FD3CAB2D4A}"/>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39" name="Picture 38">
            <a:extLst>
              <a:ext uri="{FF2B5EF4-FFF2-40B4-BE49-F238E27FC236}">
                <a16:creationId xmlns:a16="http://schemas.microsoft.com/office/drawing/2014/main" id="{25A9232B-4DC6-4EFD-A65A-8DE9F5719B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5820" y="1548988"/>
            <a:ext cx="1866370" cy="5070764"/>
          </a:xfrm>
          <a:prstGeom prst="rect">
            <a:avLst/>
          </a:prstGeom>
        </p:spPr>
      </p:pic>
    </p:spTree>
    <p:extLst>
      <p:ext uri="{BB962C8B-B14F-4D97-AF65-F5344CB8AC3E}">
        <p14:creationId xmlns:p14="http://schemas.microsoft.com/office/powerpoint/2010/main" val="5118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atherine Wheeler-Osma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3BCA8A-736D-4FD9-8A73-27D62B088C54}"/>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FC2B7DD6-C2B5-4076-8E66-E55AF958F8FA}"/>
              </a:ext>
            </a:extLst>
          </p:cNvPr>
          <p:cNvPicPr>
            <a:picLocks noChangeAspect="1"/>
          </p:cNvPicPr>
          <p:nvPr/>
        </p:nvPicPr>
        <p:blipFill rotWithShape="1">
          <a:blip r:embed="rId2">
            <a:extLst>
              <a:ext uri="{28A0092B-C50C-407E-A947-70E740481C1C}">
                <a14:useLocalDpi xmlns:a14="http://schemas.microsoft.com/office/drawing/2010/main" val="0"/>
              </a:ext>
            </a:extLst>
          </a:blip>
          <a:srcRect b="34287"/>
          <a:stretch/>
        </p:blipFill>
        <p:spPr>
          <a:xfrm>
            <a:off x="9055996" y="1076325"/>
            <a:ext cx="2329668" cy="4641671"/>
          </a:xfrm>
          <a:prstGeom prst="rect">
            <a:avLst/>
          </a:prstGeom>
        </p:spPr>
      </p:pic>
      <p:sp>
        <p:nvSpPr>
          <p:cNvPr id="39" name="TextBox 38">
            <a:extLst>
              <a:ext uri="{FF2B5EF4-FFF2-40B4-BE49-F238E27FC236}">
                <a16:creationId xmlns:a16="http://schemas.microsoft.com/office/drawing/2014/main" id="{29BA5DC3-7B54-446A-838B-0503DC49C572}"/>
              </a:ext>
            </a:extLst>
          </p:cNvPr>
          <p:cNvSpPr txBox="1"/>
          <p:nvPr/>
        </p:nvSpPr>
        <p:spPr>
          <a:xfrm>
            <a:off x="806336" y="2031613"/>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Catherine Outram</a:t>
            </a:r>
          </a:p>
        </p:txBody>
      </p:sp>
      <p:sp>
        <p:nvSpPr>
          <p:cNvPr id="40" name="TextBox 39">
            <a:extLst>
              <a:ext uri="{FF2B5EF4-FFF2-40B4-BE49-F238E27FC236}">
                <a16:creationId xmlns:a16="http://schemas.microsoft.com/office/drawing/2014/main" id="{0A250D5F-160B-44D3-B218-983394516A61}"/>
              </a:ext>
            </a:extLst>
          </p:cNvPr>
          <p:cNvSpPr txBox="1"/>
          <p:nvPr/>
        </p:nvSpPr>
        <p:spPr>
          <a:xfrm>
            <a:off x="806335" y="2909145"/>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41" name="TextBox 40">
            <a:extLst>
              <a:ext uri="{FF2B5EF4-FFF2-40B4-BE49-F238E27FC236}">
                <a16:creationId xmlns:a16="http://schemas.microsoft.com/office/drawing/2014/main" id="{B55C729E-4C24-4725-A14F-3DEE42AEC6EF}"/>
              </a:ext>
            </a:extLst>
          </p:cNvPr>
          <p:cNvSpPr txBox="1"/>
          <p:nvPr/>
        </p:nvSpPr>
        <p:spPr>
          <a:xfrm>
            <a:off x="836147" y="3724481"/>
            <a:ext cx="4825147" cy="461665"/>
          </a:xfrm>
          <a:prstGeom prst="rect">
            <a:avLst/>
          </a:prstGeom>
          <a:noFill/>
        </p:spPr>
        <p:txBody>
          <a:bodyPr wrap="square" rtlCol="0">
            <a:spAutoFit/>
          </a:bodyPr>
          <a:lstStyle/>
          <a:p>
            <a:r>
              <a:rPr lang="en-GB" sz="2400">
                <a:solidFill>
                  <a:schemeClr val="tx1">
                    <a:lumMod val="75000"/>
                    <a:lumOff val="25000"/>
                  </a:schemeClr>
                </a:solidFill>
                <a:latin typeface="+mn-lt"/>
                <a:cs typeface="Segoe UI Semibold" panose="020B0702040204020203" pitchFamily="34" charset="0"/>
              </a:rPr>
              <a:t>catherine@blackmarble.com</a:t>
            </a:r>
          </a:p>
        </p:txBody>
      </p:sp>
      <p:sp>
        <p:nvSpPr>
          <p:cNvPr id="18" name="Rectangle 17">
            <a:extLst>
              <a:ext uri="{FF2B5EF4-FFF2-40B4-BE49-F238E27FC236}">
                <a16:creationId xmlns:a16="http://schemas.microsoft.com/office/drawing/2014/main" id="{8136DF95-72B8-4957-8666-C04C9028B511}"/>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A3412131-B53C-4BEB-8735-65DC54D10D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4BACA5E-EE25-42ED-88D4-BC21476EC3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46" name="Picture 45">
            <a:extLst>
              <a:ext uri="{FF2B5EF4-FFF2-40B4-BE49-F238E27FC236}">
                <a16:creationId xmlns:a16="http://schemas.microsoft.com/office/drawing/2014/main" id="{7187EAC1-EDDD-4D5F-9513-3D3FAA0AFD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50" name="Picture 49">
            <a:extLst>
              <a:ext uri="{FF2B5EF4-FFF2-40B4-BE49-F238E27FC236}">
                <a16:creationId xmlns:a16="http://schemas.microsoft.com/office/drawing/2014/main" id="{E0C905D2-2CAD-4B36-9081-B84C7D8945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51" name="TextBox 50">
            <a:extLst>
              <a:ext uri="{FF2B5EF4-FFF2-40B4-BE49-F238E27FC236}">
                <a16:creationId xmlns:a16="http://schemas.microsoft.com/office/drawing/2014/main" id="{9A32322B-71CC-4FEA-8A44-CA0209112AC1}"/>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52" name="TextBox 51">
            <a:extLst>
              <a:ext uri="{FF2B5EF4-FFF2-40B4-BE49-F238E27FC236}">
                <a16:creationId xmlns:a16="http://schemas.microsoft.com/office/drawing/2014/main" id="{FCA3FDAA-6929-4285-BCE1-4C95137A005C}"/>
              </a:ext>
            </a:extLst>
          </p:cNvPr>
          <p:cNvSpPr txBox="1"/>
          <p:nvPr/>
        </p:nvSpPr>
        <p:spPr>
          <a:xfrm>
            <a:off x="3379530" y="6105809"/>
            <a:ext cx="189667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BMCatherine</a:t>
            </a:r>
            <a:endParaRPr lang="en-GB" sz="2000">
              <a:solidFill>
                <a:srgbClr val="404040"/>
              </a:solidFill>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ED2E180D-7F13-4B92-8D3F-650D7205FB8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54" name="TextBox 53">
            <a:extLst>
              <a:ext uri="{FF2B5EF4-FFF2-40B4-BE49-F238E27FC236}">
                <a16:creationId xmlns:a16="http://schemas.microsoft.com/office/drawing/2014/main" id="{C6C7923C-27D4-47D7-9AF9-736675F6A35D}"/>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
        <p:nvSpPr>
          <p:cNvPr id="17" name="Rectangle 16">
            <a:extLst>
              <a:ext uri="{FF2B5EF4-FFF2-40B4-BE49-F238E27FC236}">
                <a16:creationId xmlns:a16="http://schemas.microsoft.com/office/drawing/2014/main" id="{A7B51740-8C94-4069-9F77-4AFFBCE52629}"/>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9" name="Picture 18">
            <a:extLst>
              <a:ext uri="{FF2B5EF4-FFF2-40B4-BE49-F238E27FC236}">
                <a16:creationId xmlns:a16="http://schemas.microsoft.com/office/drawing/2014/main" id="{18651EEA-2388-425B-B80C-7165122A199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0" name="Picture 19">
            <a:extLst>
              <a:ext uri="{FF2B5EF4-FFF2-40B4-BE49-F238E27FC236}">
                <a16:creationId xmlns:a16="http://schemas.microsoft.com/office/drawing/2014/main" id="{C2034712-6E46-41B0-BB79-1927E415E128}"/>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pic>
        <p:nvPicPr>
          <p:cNvPr id="21" name="Picture 20">
            <a:extLst>
              <a:ext uri="{FF2B5EF4-FFF2-40B4-BE49-F238E27FC236}">
                <a16:creationId xmlns:a16="http://schemas.microsoft.com/office/drawing/2014/main" id="{F3D16075-8B49-4C8D-9245-11DC515EA4E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563783" y="3569658"/>
            <a:ext cx="351848" cy="338554"/>
          </a:xfrm>
          <a:prstGeom prst="rect">
            <a:avLst/>
          </a:prstGeom>
        </p:spPr>
      </p:pic>
      <p:sp>
        <p:nvSpPr>
          <p:cNvPr id="22" name="TextBox 21">
            <a:extLst>
              <a:ext uri="{FF2B5EF4-FFF2-40B4-BE49-F238E27FC236}">
                <a16:creationId xmlns:a16="http://schemas.microsoft.com/office/drawing/2014/main" id="{E37C8C27-5A50-458B-BC80-0D1141460BB2}"/>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BMCatherine</a:t>
            </a:r>
            <a:endParaRPr lang="en-GB" sz="1400" dirty="0">
              <a:solidFill>
                <a:schemeClr val="bg1"/>
              </a:solidFill>
            </a:endParaRPr>
          </a:p>
        </p:txBody>
      </p:sp>
      <p:sp>
        <p:nvSpPr>
          <p:cNvPr id="23" name="TextBox 22">
            <a:extLst>
              <a:ext uri="{FF2B5EF4-FFF2-40B4-BE49-F238E27FC236}">
                <a16:creationId xmlns:a16="http://schemas.microsoft.com/office/drawing/2014/main" id="{193B74FA-32E1-4A3D-AC85-76A594180241}"/>
              </a:ext>
            </a:extLst>
          </p:cNvPr>
          <p:cNvSpPr txBox="1"/>
          <p:nvPr userDrawn="1"/>
        </p:nvSpPr>
        <p:spPr>
          <a:xfrm>
            <a:off x="5915631" y="3575070"/>
            <a:ext cx="2746442" cy="307777"/>
          </a:xfrm>
          <a:prstGeom prst="rect">
            <a:avLst/>
          </a:prstGeom>
          <a:noFill/>
        </p:spPr>
        <p:txBody>
          <a:bodyPr wrap="square" rtlCol="0">
            <a:spAutoFit/>
          </a:bodyPr>
          <a:lstStyle/>
          <a:p>
            <a:r>
              <a:rPr lang="en-GB" sz="1400" dirty="0">
                <a:solidFill>
                  <a:schemeClr val="bg1"/>
                </a:solidFill>
              </a:rPr>
              <a:t>sales@blackmarble.co.uk</a:t>
            </a:r>
          </a:p>
        </p:txBody>
      </p:sp>
      <p:sp>
        <p:nvSpPr>
          <p:cNvPr id="24" name="TextBox 23">
            <a:extLst>
              <a:ext uri="{FF2B5EF4-FFF2-40B4-BE49-F238E27FC236}">
                <a16:creationId xmlns:a16="http://schemas.microsoft.com/office/drawing/2014/main" id="{67ED671C-56C8-4F6E-BC6F-8A61528BD679}"/>
              </a:ext>
            </a:extLst>
          </p:cNvPr>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5" name="TextBox 24">
            <a:extLst>
              <a:ext uri="{FF2B5EF4-FFF2-40B4-BE49-F238E27FC236}">
                <a16:creationId xmlns:a16="http://schemas.microsoft.com/office/drawing/2014/main" id="{5E19D7EC-F9FD-4B01-AE91-BF4B06780907}"/>
              </a:ext>
            </a:extLst>
          </p:cNvPr>
          <p:cNvSpPr txBox="1"/>
          <p:nvPr userDrawn="1"/>
        </p:nvSpPr>
        <p:spPr>
          <a:xfrm>
            <a:off x="3161815" y="4006783"/>
            <a:ext cx="8101930" cy="1938992"/>
          </a:xfrm>
          <a:prstGeom prst="rect">
            <a:avLst/>
          </a:prstGeom>
          <a:noFill/>
        </p:spPr>
        <p:txBody>
          <a:bodyPr wrap="square" rtlCol="0">
            <a:spAutoFit/>
          </a:bodyPr>
          <a:lstStyle/>
          <a:p>
            <a:r>
              <a:rPr lang="en-GB" sz="6000" dirty="0">
                <a:solidFill>
                  <a:schemeClr val="bg1"/>
                </a:solidFill>
                <a:latin typeface="+mj-lt"/>
              </a:rPr>
              <a:t>Catherine </a:t>
            </a:r>
          </a:p>
          <a:p>
            <a:r>
              <a:rPr lang="en-GB" sz="6000" dirty="0">
                <a:solidFill>
                  <a:schemeClr val="bg1"/>
                </a:solidFill>
                <a:latin typeface="+mj-lt"/>
              </a:rPr>
              <a:t>Wheeler-Osman</a:t>
            </a:r>
          </a:p>
        </p:txBody>
      </p:sp>
      <p:sp>
        <p:nvSpPr>
          <p:cNvPr id="26" name="TextBox 25">
            <a:extLst>
              <a:ext uri="{FF2B5EF4-FFF2-40B4-BE49-F238E27FC236}">
                <a16:creationId xmlns:a16="http://schemas.microsoft.com/office/drawing/2014/main" id="{67AC64AF-044D-426B-810B-8AA87845357B}"/>
              </a:ext>
            </a:extLst>
          </p:cNvPr>
          <p:cNvSpPr txBox="1"/>
          <p:nvPr userDrawn="1"/>
        </p:nvSpPr>
        <p:spPr>
          <a:xfrm>
            <a:off x="3171338" y="5945775"/>
            <a:ext cx="6863634" cy="461665"/>
          </a:xfrm>
          <a:prstGeom prst="rect">
            <a:avLst/>
          </a:prstGeom>
          <a:noFill/>
        </p:spPr>
        <p:txBody>
          <a:bodyPr wrap="square" rtlCol="0">
            <a:spAutoFit/>
          </a:bodyPr>
          <a:lstStyle/>
          <a:p>
            <a:r>
              <a:rPr lang="en-GB" sz="2400" dirty="0">
                <a:solidFill>
                  <a:schemeClr val="bg1"/>
                </a:solidFill>
                <a:latin typeface="+mn-lt"/>
              </a:rPr>
              <a:t>Business Development Manager</a:t>
            </a:r>
          </a:p>
        </p:txBody>
      </p:sp>
      <p:pic>
        <p:nvPicPr>
          <p:cNvPr id="27" name="Picture 26">
            <a:extLst>
              <a:ext uri="{FF2B5EF4-FFF2-40B4-BE49-F238E27FC236}">
                <a16:creationId xmlns:a16="http://schemas.microsoft.com/office/drawing/2014/main" id="{24918AC0-DF12-4892-9388-AF18BF611E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811" y="1521228"/>
            <a:ext cx="1683382" cy="5104015"/>
          </a:xfrm>
          <a:prstGeom prst="rect">
            <a:avLst/>
          </a:prstGeom>
        </p:spPr>
      </p:pic>
    </p:spTree>
    <p:extLst>
      <p:ext uri="{BB962C8B-B14F-4D97-AF65-F5344CB8AC3E}">
        <p14:creationId xmlns:p14="http://schemas.microsoft.com/office/powerpoint/2010/main" val="46508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3081872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berty Shaw">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indoor&#10;&#10;Description automatically generated">
            <a:extLst>
              <a:ext uri="{FF2B5EF4-FFF2-40B4-BE49-F238E27FC236}">
                <a16:creationId xmlns:a16="http://schemas.microsoft.com/office/drawing/2014/main" id="{FE1E3DD9-F215-4FB5-BEB3-DC68EFB62E9D}"/>
              </a:ext>
            </a:extLst>
          </p:cNvPr>
          <p:cNvPicPr>
            <a:picLocks noChangeAspect="1"/>
          </p:cNvPicPr>
          <p:nvPr/>
        </p:nvPicPr>
        <p:blipFill rotWithShape="1">
          <a:blip r:embed="rId2">
            <a:extLst>
              <a:ext uri="{28A0092B-C50C-407E-A947-70E740481C1C}">
                <a14:useLocalDpi xmlns:a14="http://schemas.microsoft.com/office/drawing/2010/main" val="0"/>
              </a:ext>
            </a:extLst>
          </a:blip>
          <a:srcRect b="38170"/>
          <a:stretch/>
        </p:blipFill>
        <p:spPr>
          <a:xfrm>
            <a:off x="8825650" y="1091470"/>
            <a:ext cx="2571109" cy="4616846"/>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p:nvSpPr>
        <p:spPr>
          <a:xfrm>
            <a:off x="806336" y="1966693"/>
            <a:ext cx="8446111"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Liberty Shaw</a:t>
            </a:r>
          </a:p>
        </p:txBody>
      </p:sp>
      <p:sp>
        <p:nvSpPr>
          <p:cNvPr id="36" name="TextBox 35">
            <a:extLst>
              <a:ext uri="{FF2B5EF4-FFF2-40B4-BE49-F238E27FC236}">
                <a16:creationId xmlns:a16="http://schemas.microsoft.com/office/drawing/2014/main" id="{1CC3BCD3-6A06-4D7D-87C0-22F8163089BC}"/>
              </a:ext>
            </a:extLst>
          </p:cNvPr>
          <p:cNvSpPr txBox="1"/>
          <p:nvPr/>
        </p:nvSpPr>
        <p:spPr>
          <a:xfrm>
            <a:off x="806335" y="2844225"/>
            <a:ext cx="8446111"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p:nvSpPr>
        <p:spPr>
          <a:xfrm>
            <a:off x="806335" y="3701097"/>
            <a:ext cx="8446111" cy="461665"/>
          </a:xfrm>
          <a:prstGeom prst="rect">
            <a:avLst/>
          </a:prstGeom>
          <a:noFill/>
        </p:spPr>
        <p:txBody>
          <a:bodyPr wrap="square" rtlCol="0">
            <a:spAutoFit/>
          </a:bodyPr>
          <a:lstStyle/>
          <a:p>
            <a:r>
              <a:rPr lang="en-GB" sz="2400" dirty="0">
                <a:solidFill>
                  <a:srgbClr val="505050"/>
                </a:solidFill>
                <a:latin typeface="+mn-lt"/>
                <a:cs typeface="Segoe UI Semibold" panose="020B0702040204020203" pitchFamily="34" charset="0"/>
              </a:rPr>
              <a:t>liberty@blackmarble.com</a:t>
            </a:r>
          </a:p>
        </p:txBody>
      </p:sp>
      <p:sp>
        <p:nvSpPr>
          <p:cNvPr id="17" name="Rectangle 16">
            <a:extLst>
              <a:ext uri="{FF2B5EF4-FFF2-40B4-BE49-F238E27FC236}">
                <a16:creationId xmlns:a16="http://schemas.microsoft.com/office/drawing/2014/main" id="{394B3D02-D4AF-4308-A776-0E1C4C2AA51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121199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Marie Jones">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6722BA-01FF-4A3E-A636-0959BA2F8CD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0CB56458-C133-4D8F-A1AA-5A06D1E38B2B}"/>
              </a:ext>
            </a:extLst>
          </p:cNvPr>
          <p:cNvPicPr>
            <a:picLocks noChangeAspect="1"/>
          </p:cNvPicPr>
          <p:nvPr/>
        </p:nvPicPr>
        <p:blipFill rotWithShape="1">
          <a:blip r:embed="rId2">
            <a:extLst>
              <a:ext uri="{28A0092B-C50C-407E-A947-70E740481C1C}">
                <a14:useLocalDpi xmlns:a14="http://schemas.microsoft.com/office/drawing/2010/main" val="0"/>
              </a:ext>
            </a:extLst>
          </a:blip>
          <a:srcRect b="37236"/>
          <a:stretch/>
        </p:blipFill>
        <p:spPr>
          <a:xfrm>
            <a:off x="9001234" y="1078460"/>
            <a:ext cx="2384430" cy="4622849"/>
          </a:xfrm>
          <a:prstGeom prst="rect">
            <a:avLst/>
          </a:prstGeom>
        </p:spPr>
      </p:pic>
      <p:sp>
        <p:nvSpPr>
          <p:cNvPr id="35" name="TextBox 34">
            <a:extLst>
              <a:ext uri="{FF2B5EF4-FFF2-40B4-BE49-F238E27FC236}">
                <a16:creationId xmlns:a16="http://schemas.microsoft.com/office/drawing/2014/main" id="{31E301F9-9009-4FEA-B7BB-EC707A43D119}"/>
              </a:ext>
            </a:extLst>
          </p:cNvPr>
          <p:cNvSpPr txBox="1"/>
          <p:nvPr/>
        </p:nvSpPr>
        <p:spPr>
          <a:xfrm>
            <a:off x="806336" y="1966693"/>
            <a:ext cx="8446111"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Marie Jones</a:t>
            </a:r>
          </a:p>
        </p:txBody>
      </p:sp>
      <p:sp>
        <p:nvSpPr>
          <p:cNvPr id="36" name="TextBox 35">
            <a:extLst>
              <a:ext uri="{FF2B5EF4-FFF2-40B4-BE49-F238E27FC236}">
                <a16:creationId xmlns:a16="http://schemas.microsoft.com/office/drawing/2014/main" id="{1CC3BCD3-6A06-4D7D-87C0-22F8163089BC}"/>
              </a:ext>
            </a:extLst>
          </p:cNvPr>
          <p:cNvSpPr txBox="1"/>
          <p:nvPr/>
        </p:nvSpPr>
        <p:spPr>
          <a:xfrm>
            <a:off x="806335" y="2844225"/>
            <a:ext cx="8446111"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Business Development Manager</a:t>
            </a:r>
          </a:p>
        </p:txBody>
      </p:sp>
      <p:sp>
        <p:nvSpPr>
          <p:cNvPr id="38" name="TextBox 37">
            <a:extLst>
              <a:ext uri="{FF2B5EF4-FFF2-40B4-BE49-F238E27FC236}">
                <a16:creationId xmlns:a16="http://schemas.microsoft.com/office/drawing/2014/main" id="{530AE6CB-4505-47AB-B6E1-E26D69803E5C}"/>
              </a:ext>
            </a:extLst>
          </p:cNvPr>
          <p:cNvSpPr txBox="1"/>
          <p:nvPr/>
        </p:nvSpPr>
        <p:spPr>
          <a:xfrm>
            <a:off x="806335" y="3701097"/>
            <a:ext cx="8446111" cy="461665"/>
          </a:xfrm>
          <a:prstGeom prst="rect">
            <a:avLst/>
          </a:prstGeom>
          <a:noFill/>
        </p:spPr>
        <p:txBody>
          <a:bodyPr wrap="square" rtlCol="0">
            <a:spAutoFit/>
          </a:bodyPr>
          <a:lstStyle/>
          <a:p>
            <a:r>
              <a:rPr lang="en-GB" sz="2400" dirty="0">
                <a:solidFill>
                  <a:srgbClr val="505050"/>
                </a:solidFill>
                <a:latin typeface="+mn-lt"/>
                <a:cs typeface="Segoe UI Semibold" panose="020B0702040204020203" pitchFamily="34" charset="0"/>
              </a:rPr>
              <a:t>marie@blackmarble.com</a:t>
            </a:r>
          </a:p>
        </p:txBody>
      </p:sp>
      <p:sp>
        <p:nvSpPr>
          <p:cNvPr id="17" name="Rectangle 16">
            <a:extLst>
              <a:ext uri="{FF2B5EF4-FFF2-40B4-BE49-F238E27FC236}">
                <a16:creationId xmlns:a16="http://schemas.microsoft.com/office/drawing/2014/main" id="{394B3D02-D4AF-4308-A776-0E1C4C2AA517}"/>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B7024D59-167A-4E47-80BB-3DB3FA89DB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745" y="6035425"/>
            <a:ext cx="525927" cy="525927"/>
          </a:xfrm>
          <a:prstGeom prst="rect">
            <a:avLst/>
          </a:prstGeom>
        </p:spPr>
      </p:pic>
      <p:pic>
        <p:nvPicPr>
          <p:cNvPr id="25" name="Picture 24" descr="A picture containing vector graphics&#10;&#10;Description generated with high confidence">
            <a:extLst>
              <a:ext uri="{FF2B5EF4-FFF2-40B4-BE49-F238E27FC236}">
                <a16:creationId xmlns:a16="http://schemas.microsoft.com/office/drawing/2014/main" id="{1EA8134E-6311-4D8C-876E-D35A26D0DF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59" y="6040622"/>
            <a:ext cx="525927" cy="525927"/>
          </a:xfrm>
          <a:prstGeom prst="rect">
            <a:avLst/>
          </a:prstGeom>
        </p:spPr>
      </p:pic>
      <p:pic>
        <p:nvPicPr>
          <p:cNvPr id="26" name="Picture 25">
            <a:extLst>
              <a:ext uri="{FF2B5EF4-FFF2-40B4-BE49-F238E27FC236}">
                <a16:creationId xmlns:a16="http://schemas.microsoft.com/office/drawing/2014/main" id="{F78896CD-5CF9-4226-808F-1CD555048B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1529" y="6058612"/>
            <a:ext cx="525927" cy="525927"/>
          </a:xfrm>
          <a:prstGeom prst="rect">
            <a:avLst/>
          </a:prstGeom>
        </p:spPr>
      </p:pic>
      <p:pic>
        <p:nvPicPr>
          <p:cNvPr id="27" name="Picture 26">
            <a:extLst>
              <a:ext uri="{FF2B5EF4-FFF2-40B4-BE49-F238E27FC236}">
                <a16:creationId xmlns:a16="http://schemas.microsoft.com/office/drawing/2014/main" id="{FDACD4EF-14F4-486B-A51C-6186DF3105F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69376" y="6037227"/>
            <a:ext cx="525927" cy="525927"/>
          </a:xfrm>
          <a:prstGeom prst="rect">
            <a:avLst/>
          </a:prstGeom>
        </p:spPr>
      </p:pic>
      <p:sp>
        <p:nvSpPr>
          <p:cNvPr id="28" name="TextBox 27">
            <a:extLst>
              <a:ext uri="{FF2B5EF4-FFF2-40B4-BE49-F238E27FC236}">
                <a16:creationId xmlns:a16="http://schemas.microsoft.com/office/drawing/2014/main" id="{524D00A3-79F4-4CD4-B5FB-CE4E9FA5322D}"/>
              </a:ext>
            </a:extLst>
          </p:cNvPr>
          <p:cNvSpPr txBox="1"/>
          <p:nvPr/>
        </p:nvSpPr>
        <p:spPr>
          <a:xfrm>
            <a:off x="1063391" y="6105809"/>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DA07004E-C716-4479-A9B7-E990DAA0F6C5}"/>
              </a:ext>
            </a:extLst>
          </p:cNvPr>
          <p:cNvSpPr txBox="1"/>
          <p:nvPr/>
        </p:nvSpPr>
        <p:spPr>
          <a:xfrm>
            <a:off x="3379530" y="6105809"/>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B2A0DB3D-0EA8-4900-B568-3A41790FEF51}"/>
              </a:ext>
            </a:extLst>
          </p:cNvPr>
          <p:cNvSpPr txBox="1"/>
          <p:nvPr/>
        </p:nvSpPr>
        <p:spPr>
          <a:xfrm>
            <a:off x="5998234" y="6105809"/>
            <a:ext cx="211750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 Ltd.</a:t>
            </a:r>
          </a:p>
        </p:txBody>
      </p:sp>
      <p:sp>
        <p:nvSpPr>
          <p:cNvPr id="32" name="TextBox 31">
            <a:extLst>
              <a:ext uri="{FF2B5EF4-FFF2-40B4-BE49-F238E27FC236}">
                <a16:creationId xmlns:a16="http://schemas.microsoft.com/office/drawing/2014/main" id="{6F8D8CD9-4BB8-4753-AA64-1EE146690115}"/>
              </a:ext>
            </a:extLst>
          </p:cNvPr>
          <p:cNvSpPr txBox="1"/>
          <p:nvPr/>
        </p:nvSpPr>
        <p:spPr>
          <a:xfrm>
            <a:off x="8807456" y="6105809"/>
            <a:ext cx="300915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sales@blackmarble.co.uk</a:t>
            </a:r>
          </a:p>
        </p:txBody>
      </p:sp>
    </p:spTree>
    <p:extLst>
      <p:ext uri="{BB962C8B-B14F-4D97-AF65-F5344CB8AC3E}">
        <p14:creationId xmlns:p14="http://schemas.microsoft.com/office/powerpoint/2010/main" val="365107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Andy Haynes">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F5B7D1F-B734-495D-8D26-E17520042B2A}"/>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ns face&#10;&#10;Description generated with high confidence">
            <a:extLst>
              <a:ext uri="{FF2B5EF4-FFF2-40B4-BE49-F238E27FC236}">
                <a16:creationId xmlns:a16="http://schemas.microsoft.com/office/drawing/2014/main" id="{95313517-7585-44DD-9D02-04D21C7EA0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50"/>
          <a:stretch/>
        </p:blipFill>
        <p:spPr>
          <a:xfrm>
            <a:off x="8990434" y="1027242"/>
            <a:ext cx="2394345" cy="4683303"/>
          </a:xfrm>
          <a:prstGeom prst="rect">
            <a:avLst/>
          </a:prstGeom>
        </p:spPr>
      </p:pic>
      <p:sp>
        <p:nvSpPr>
          <p:cNvPr id="18" name="Rectangle 17">
            <a:extLst>
              <a:ext uri="{FF2B5EF4-FFF2-40B4-BE49-F238E27FC236}">
                <a16:creationId xmlns:a16="http://schemas.microsoft.com/office/drawing/2014/main" id="{D0D80E06-4092-4D1A-A836-11A380957F6A}"/>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25E1A3F9-CC9F-4FD7-98AB-72A20088F5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0455" y="6027340"/>
            <a:ext cx="525927" cy="525927"/>
          </a:xfrm>
          <a:prstGeom prst="rect">
            <a:avLst/>
          </a:prstGeom>
        </p:spPr>
      </p:pic>
      <p:pic>
        <p:nvPicPr>
          <p:cNvPr id="20" name="Picture 19">
            <a:extLst>
              <a:ext uri="{FF2B5EF4-FFF2-40B4-BE49-F238E27FC236}">
                <a16:creationId xmlns:a16="http://schemas.microsoft.com/office/drawing/2014/main" id="{D05E5449-0014-4217-9D86-10BE3E351D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3376" y="6035623"/>
            <a:ext cx="525927" cy="525927"/>
          </a:xfrm>
          <a:prstGeom prst="rect">
            <a:avLst/>
          </a:prstGeom>
        </p:spPr>
      </p:pic>
      <p:sp>
        <p:nvSpPr>
          <p:cNvPr id="24" name="TextBox 23">
            <a:extLst>
              <a:ext uri="{FF2B5EF4-FFF2-40B4-BE49-F238E27FC236}">
                <a16:creationId xmlns:a16="http://schemas.microsoft.com/office/drawing/2014/main" id="{9A7D785F-4BD5-4A8A-8469-471116092DF7}"/>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Haynes</a:t>
            </a:r>
          </a:p>
        </p:txBody>
      </p:sp>
      <p:sp>
        <p:nvSpPr>
          <p:cNvPr id="30" name="TextBox 29">
            <a:extLst>
              <a:ext uri="{FF2B5EF4-FFF2-40B4-BE49-F238E27FC236}">
                <a16:creationId xmlns:a16="http://schemas.microsoft.com/office/drawing/2014/main" id="{9D24CB2E-1841-4065-9CD3-2492343093BE}"/>
              </a:ext>
            </a:extLst>
          </p:cNvPr>
          <p:cNvSpPr txBox="1"/>
          <p:nvPr/>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Engineering Director</a:t>
            </a:r>
          </a:p>
        </p:txBody>
      </p:sp>
      <p:pic>
        <p:nvPicPr>
          <p:cNvPr id="12" name="Picture 11">
            <a:extLst>
              <a:ext uri="{FF2B5EF4-FFF2-40B4-BE49-F238E27FC236}">
                <a16:creationId xmlns:a16="http://schemas.microsoft.com/office/drawing/2014/main" id="{F8427694-86E1-4CE5-A4FF-9911672C66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39" name="TextBox 38">
            <a:extLst>
              <a:ext uri="{FF2B5EF4-FFF2-40B4-BE49-F238E27FC236}">
                <a16:creationId xmlns:a16="http://schemas.microsoft.com/office/drawing/2014/main" id="{A84B0990-0E6C-443A-B05D-23C1F1A1F8A6}"/>
              </a:ext>
            </a:extLst>
          </p:cNvPr>
          <p:cNvSpPr txBox="1"/>
          <p:nvPr/>
        </p:nvSpPr>
        <p:spPr>
          <a:xfrm>
            <a:off x="2459685"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40" name="TextBox 39">
            <a:extLst>
              <a:ext uri="{FF2B5EF4-FFF2-40B4-BE49-F238E27FC236}">
                <a16:creationId xmlns:a16="http://schemas.microsoft.com/office/drawing/2014/main" id="{6451DE3F-13F3-4933-8889-CA06CF40BF64}"/>
              </a:ext>
            </a:extLst>
          </p:cNvPr>
          <p:cNvSpPr txBox="1"/>
          <p:nvPr/>
        </p:nvSpPr>
        <p:spPr>
          <a:xfrm>
            <a:off x="5183483"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A16FB68F-AA1F-4590-B8E0-3E537B58489D}"/>
              </a:ext>
            </a:extLst>
          </p:cNvPr>
          <p:cNvSpPr txBox="1"/>
          <p:nvPr/>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14" name="Rectangle 13">
            <a:extLst>
              <a:ext uri="{FF2B5EF4-FFF2-40B4-BE49-F238E27FC236}">
                <a16:creationId xmlns:a16="http://schemas.microsoft.com/office/drawing/2014/main" id="{595C2D00-1771-4283-9564-5E64E74B813E}"/>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6" name="Picture 15">
            <a:extLst>
              <a:ext uri="{FF2B5EF4-FFF2-40B4-BE49-F238E27FC236}">
                <a16:creationId xmlns:a16="http://schemas.microsoft.com/office/drawing/2014/main" id="{A277E13A-0497-41DD-8EB4-1E52EACBAFE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7" name="Picture 16">
            <a:extLst>
              <a:ext uri="{FF2B5EF4-FFF2-40B4-BE49-F238E27FC236}">
                <a16:creationId xmlns:a16="http://schemas.microsoft.com/office/drawing/2014/main" id="{7880EAAF-B2D2-4A56-B2B1-AE936FE39F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83030" y="3577896"/>
            <a:ext cx="338554" cy="338554"/>
          </a:xfrm>
          <a:prstGeom prst="rect">
            <a:avLst/>
          </a:prstGeom>
        </p:spPr>
      </p:pic>
      <p:sp>
        <p:nvSpPr>
          <p:cNvPr id="21" name="TextBox 20">
            <a:extLst>
              <a:ext uri="{FF2B5EF4-FFF2-40B4-BE49-F238E27FC236}">
                <a16:creationId xmlns:a16="http://schemas.microsoft.com/office/drawing/2014/main" id="{B9C1B7F4-F0AF-4D37-B62B-FF620485E61E}"/>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BlackMarble</a:t>
            </a:r>
            <a:endParaRPr lang="en-GB" sz="1400" dirty="0">
              <a:solidFill>
                <a:schemeClr val="bg1"/>
              </a:solidFill>
            </a:endParaRPr>
          </a:p>
        </p:txBody>
      </p:sp>
      <p:sp>
        <p:nvSpPr>
          <p:cNvPr id="22" name="TextBox 21">
            <a:extLst>
              <a:ext uri="{FF2B5EF4-FFF2-40B4-BE49-F238E27FC236}">
                <a16:creationId xmlns:a16="http://schemas.microsoft.com/office/drawing/2014/main" id="{C80A0EA7-D290-44F1-9A6E-70B74EB669CA}"/>
              </a:ext>
            </a:extLst>
          </p:cNvPr>
          <p:cNvSpPr txBox="1"/>
          <p:nvPr userDrawn="1"/>
        </p:nvSpPr>
        <p:spPr>
          <a:xfrm>
            <a:off x="6397769" y="3575070"/>
            <a:ext cx="2746442" cy="307777"/>
          </a:xfrm>
          <a:prstGeom prst="rect">
            <a:avLst/>
          </a:prstGeom>
          <a:noFill/>
        </p:spPr>
        <p:txBody>
          <a:bodyPr wrap="square" rtlCol="0">
            <a:spAutoFit/>
          </a:bodyPr>
          <a:lstStyle/>
          <a:p>
            <a:r>
              <a:rPr lang="en-GB" sz="1400" dirty="0">
                <a:solidFill>
                  <a:schemeClr val="bg1"/>
                </a:solidFill>
              </a:rPr>
              <a:t>blogs.blackmarble.co.uk</a:t>
            </a:r>
          </a:p>
        </p:txBody>
      </p:sp>
      <p:sp>
        <p:nvSpPr>
          <p:cNvPr id="23" name="TextBox 22">
            <a:extLst>
              <a:ext uri="{FF2B5EF4-FFF2-40B4-BE49-F238E27FC236}">
                <a16:creationId xmlns:a16="http://schemas.microsoft.com/office/drawing/2014/main" id="{63B44B32-4F22-42E5-BAE0-D37361B99144}"/>
              </a:ext>
            </a:extLst>
          </p:cNvPr>
          <p:cNvSpPr txBox="1"/>
          <p:nvPr userDrawn="1"/>
        </p:nvSpPr>
        <p:spPr>
          <a:xfrm>
            <a:off x="9529822" y="3577228"/>
            <a:ext cx="2746442" cy="307777"/>
          </a:xfrm>
          <a:prstGeom prst="rect">
            <a:avLst/>
          </a:prstGeom>
          <a:noFill/>
        </p:spPr>
        <p:txBody>
          <a:bodyPr wrap="square" rtlCol="0">
            <a:spAutoFit/>
          </a:bodyPr>
          <a:lstStyle/>
          <a:p>
            <a:r>
              <a:rPr lang="en-GB" sz="1400" dirty="0">
                <a:solidFill>
                  <a:schemeClr val="bg1"/>
                </a:solidFill>
              </a:rPr>
              <a:t>Black Marble</a:t>
            </a:r>
          </a:p>
        </p:txBody>
      </p:sp>
      <p:sp>
        <p:nvSpPr>
          <p:cNvPr id="25" name="TextBox 24">
            <a:extLst>
              <a:ext uri="{FF2B5EF4-FFF2-40B4-BE49-F238E27FC236}">
                <a16:creationId xmlns:a16="http://schemas.microsoft.com/office/drawing/2014/main" id="{4358852D-A618-4BFB-AA1C-C0EB792C4200}"/>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Haynes</a:t>
            </a:r>
          </a:p>
        </p:txBody>
      </p:sp>
      <p:pic>
        <p:nvPicPr>
          <p:cNvPr id="26" name="Picture 25">
            <a:extLst>
              <a:ext uri="{FF2B5EF4-FFF2-40B4-BE49-F238E27FC236}">
                <a16:creationId xmlns:a16="http://schemas.microsoft.com/office/drawing/2014/main" id="{16ED48F4-6723-493E-8ECB-2A722A792572}"/>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973652" y="3577896"/>
            <a:ext cx="327088" cy="327088"/>
          </a:xfrm>
          <a:prstGeom prst="rect">
            <a:avLst/>
          </a:prstGeom>
        </p:spPr>
      </p:pic>
      <p:pic>
        <p:nvPicPr>
          <p:cNvPr id="27" name="Picture 26">
            <a:extLst>
              <a:ext uri="{FF2B5EF4-FFF2-40B4-BE49-F238E27FC236}">
                <a16:creationId xmlns:a16="http://schemas.microsoft.com/office/drawing/2014/main" id="{125B4D56-E7C8-4A82-93C9-4B8943CCAF5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02573" y="1812764"/>
            <a:ext cx="1941122" cy="4694807"/>
          </a:xfrm>
          <a:prstGeom prst="rect">
            <a:avLst/>
          </a:prstGeom>
        </p:spPr>
      </p:pic>
      <p:sp>
        <p:nvSpPr>
          <p:cNvPr id="28" name="TextBox 27">
            <a:extLst>
              <a:ext uri="{FF2B5EF4-FFF2-40B4-BE49-F238E27FC236}">
                <a16:creationId xmlns:a16="http://schemas.microsoft.com/office/drawing/2014/main" id="{52D9E5E9-D5A6-4871-801A-5F85B45F5D12}"/>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Engineering Director</a:t>
            </a:r>
          </a:p>
        </p:txBody>
      </p:sp>
    </p:spTree>
    <p:extLst>
      <p:ext uri="{BB962C8B-B14F-4D97-AF65-F5344CB8AC3E}">
        <p14:creationId xmlns:p14="http://schemas.microsoft.com/office/powerpoint/2010/main" val="323566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Riccardo Viglianisi">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DB7DE2-3B30-4FF1-B751-8AE067A45C94}"/>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060F8C25-62B7-4134-B473-DC89F84EC589}"/>
              </a:ext>
            </a:extLst>
          </p:cNvPr>
          <p:cNvPicPr>
            <a:picLocks noChangeAspect="1"/>
          </p:cNvPicPr>
          <p:nvPr/>
        </p:nvPicPr>
        <p:blipFill rotWithShape="1">
          <a:blip r:embed="rId2">
            <a:extLst>
              <a:ext uri="{28A0092B-C50C-407E-A947-70E740481C1C}">
                <a14:useLocalDpi xmlns:a14="http://schemas.microsoft.com/office/drawing/2010/main" val="0"/>
              </a:ext>
            </a:extLst>
          </a:blip>
          <a:srcRect l="17763" t="8514" r="21081" b="26381"/>
          <a:stretch/>
        </p:blipFill>
        <p:spPr>
          <a:xfrm>
            <a:off x="9026003" y="906088"/>
            <a:ext cx="2284847" cy="4796350"/>
          </a:xfrm>
          <a:prstGeom prst="rect">
            <a:avLst/>
          </a:prstGeom>
        </p:spPr>
      </p:pic>
      <p:sp>
        <p:nvSpPr>
          <p:cNvPr id="21" name="Rectangle 20">
            <a:extLst>
              <a:ext uri="{FF2B5EF4-FFF2-40B4-BE49-F238E27FC236}">
                <a16:creationId xmlns:a16="http://schemas.microsoft.com/office/drawing/2014/main" id="{BA860880-018B-484E-A4FB-8DAA82CAD4F4}"/>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picture containing vector graphics&#10;&#10;Description generated with high confidence">
            <a:extLst>
              <a:ext uri="{FF2B5EF4-FFF2-40B4-BE49-F238E27FC236}">
                <a16:creationId xmlns:a16="http://schemas.microsoft.com/office/drawing/2014/main" id="{41F04182-AB13-4270-959C-C0469F97CE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554" y="6027340"/>
            <a:ext cx="525927" cy="525927"/>
          </a:xfrm>
          <a:prstGeom prst="rect">
            <a:avLst/>
          </a:prstGeom>
        </p:spPr>
      </p:pic>
      <p:pic>
        <p:nvPicPr>
          <p:cNvPr id="15" name="Picture 14">
            <a:extLst>
              <a:ext uri="{FF2B5EF4-FFF2-40B4-BE49-F238E27FC236}">
                <a16:creationId xmlns:a16="http://schemas.microsoft.com/office/drawing/2014/main" id="{638B6B67-F100-4E68-AC59-779E306FC5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2475" y="6035623"/>
            <a:ext cx="525927" cy="525927"/>
          </a:xfrm>
          <a:prstGeom prst="rect">
            <a:avLst/>
          </a:prstGeom>
        </p:spPr>
      </p:pic>
      <p:pic>
        <p:nvPicPr>
          <p:cNvPr id="17" name="Picture 16">
            <a:extLst>
              <a:ext uri="{FF2B5EF4-FFF2-40B4-BE49-F238E27FC236}">
                <a16:creationId xmlns:a16="http://schemas.microsoft.com/office/drawing/2014/main" id="{4509DEBC-D265-42B8-B94F-9A9A19B0E8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8217" y="6041660"/>
            <a:ext cx="525927" cy="525927"/>
          </a:xfrm>
          <a:prstGeom prst="rect">
            <a:avLst/>
          </a:prstGeom>
        </p:spPr>
      </p:pic>
      <p:sp>
        <p:nvSpPr>
          <p:cNvPr id="18" name="TextBox 17">
            <a:extLst>
              <a:ext uri="{FF2B5EF4-FFF2-40B4-BE49-F238E27FC236}">
                <a16:creationId xmlns:a16="http://schemas.microsoft.com/office/drawing/2014/main" id="{84682669-D512-4E38-90D5-5FC632BE78A8}"/>
              </a:ext>
            </a:extLst>
          </p:cNvPr>
          <p:cNvSpPr txBox="1"/>
          <p:nvPr/>
        </p:nvSpPr>
        <p:spPr>
          <a:xfrm>
            <a:off x="1478784"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2" name="TextBox 31">
            <a:extLst>
              <a:ext uri="{FF2B5EF4-FFF2-40B4-BE49-F238E27FC236}">
                <a16:creationId xmlns:a16="http://schemas.microsoft.com/office/drawing/2014/main" id="{B3552C81-8A9E-4CA3-82FD-92421C77048D}"/>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Riccardo Viglianisi</a:t>
            </a:r>
          </a:p>
        </p:txBody>
      </p:sp>
      <p:sp>
        <p:nvSpPr>
          <p:cNvPr id="34" name="TextBox 33">
            <a:extLst>
              <a:ext uri="{FF2B5EF4-FFF2-40B4-BE49-F238E27FC236}">
                <a16:creationId xmlns:a16="http://schemas.microsoft.com/office/drawing/2014/main" id="{5E9756FE-B4FF-46FF-A2DC-8DE116B02054}"/>
              </a:ext>
            </a:extLst>
          </p:cNvPr>
          <p:cNvSpPr txBox="1"/>
          <p:nvPr/>
        </p:nvSpPr>
        <p:spPr>
          <a:xfrm>
            <a:off x="806335" y="3246283"/>
            <a:ext cx="8446112" cy="584775"/>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p:txBody>
      </p:sp>
      <p:sp>
        <p:nvSpPr>
          <p:cNvPr id="28" name="TextBox 27">
            <a:extLst>
              <a:ext uri="{FF2B5EF4-FFF2-40B4-BE49-F238E27FC236}">
                <a16:creationId xmlns:a16="http://schemas.microsoft.com/office/drawing/2014/main" id="{32B88FAA-5E34-4BD3-9B70-9CD3B19F40D4}"/>
              </a:ext>
            </a:extLst>
          </p:cNvPr>
          <p:cNvSpPr txBox="1"/>
          <p:nvPr/>
        </p:nvSpPr>
        <p:spPr>
          <a:xfrm>
            <a:off x="4202582" y="6101490"/>
            <a:ext cx="226055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CaptainShmaser</a:t>
            </a:r>
            <a:endParaRPr lang="en-GB" sz="2000">
              <a:solidFill>
                <a:srgbClr val="404040"/>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F2F161D3-896A-404B-9A44-C24ECC3B34E1}"/>
              </a:ext>
            </a:extLst>
          </p:cNvPr>
          <p:cNvSpPr txBox="1"/>
          <p:nvPr/>
        </p:nvSpPr>
        <p:spPr>
          <a:xfrm>
            <a:off x="7474037" y="6096732"/>
            <a:ext cx="406617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rviglianisi</a:t>
            </a:r>
            <a:endParaRPr lang="en-GB" sz="2000">
              <a:solidFill>
                <a:srgbClr val="404040"/>
              </a:solidFill>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5458E58E-76EB-4076-B6C0-FDF881F716C5}"/>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9" name="Picture 18">
            <a:extLst>
              <a:ext uri="{FF2B5EF4-FFF2-40B4-BE49-F238E27FC236}">
                <a16:creationId xmlns:a16="http://schemas.microsoft.com/office/drawing/2014/main" id="{655B1DB5-13B8-43B3-96FC-8D00B61C32E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0" name="Picture 19">
            <a:extLst>
              <a:ext uri="{FF2B5EF4-FFF2-40B4-BE49-F238E27FC236}">
                <a16:creationId xmlns:a16="http://schemas.microsoft.com/office/drawing/2014/main" id="{8B1DD407-214C-417B-B4AE-A64D4B41DEE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146437" y="3577896"/>
            <a:ext cx="338554" cy="338554"/>
          </a:xfrm>
          <a:prstGeom prst="rect">
            <a:avLst/>
          </a:prstGeom>
        </p:spPr>
      </p:pic>
      <p:sp>
        <p:nvSpPr>
          <p:cNvPr id="22" name="TextBox 21">
            <a:extLst>
              <a:ext uri="{FF2B5EF4-FFF2-40B4-BE49-F238E27FC236}">
                <a16:creationId xmlns:a16="http://schemas.microsoft.com/office/drawing/2014/main" id="{343380E4-56FE-46FB-9143-39E5D0F10241}"/>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CaptainShmaser</a:t>
            </a:r>
            <a:endParaRPr lang="en-GB" sz="1400" dirty="0">
              <a:solidFill>
                <a:schemeClr val="bg1"/>
              </a:solidFill>
            </a:endParaRPr>
          </a:p>
        </p:txBody>
      </p:sp>
      <p:sp>
        <p:nvSpPr>
          <p:cNvPr id="23" name="TextBox 22">
            <a:extLst>
              <a:ext uri="{FF2B5EF4-FFF2-40B4-BE49-F238E27FC236}">
                <a16:creationId xmlns:a16="http://schemas.microsoft.com/office/drawing/2014/main" id="{0808D67B-362C-491C-BCDF-EE7123C40F2C}"/>
              </a:ext>
            </a:extLst>
          </p:cNvPr>
          <p:cNvSpPr txBox="1"/>
          <p:nvPr userDrawn="1"/>
        </p:nvSpPr>
        <p:spPr>
          <a:xfrm>
            <a:off x="5915631" y="3575070"/>
            <a:ext cx="32308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rviglianisi</a:t>
            </a:r>
            <a:endParaRPr lang="en-GB" sz="1400" dirty="0">
              <a:solidFill>
                <a:schemeClr val="bg1"/>
              </a:solidFill>
            </a:endParaRPr>
          </a:p>
        </p:txBody>
      </p:sp>
      <p:sp>
        <p:nvSpPr>
          <p:cNvPr id="24" name="TextBox 23">
            <a:extLst>
              <a:ext uri="{FF2B5EF4-FFF2-40B4-BE49-F238E27FC236}">
                <a16:creationId xmlns:a16="http://schemas.microsoft.com/office/drawing/2014/main" id="{BC1650AF-F678-4ACF-88A4-C4FD54183B1E}"/>
              </a:ext>
            </a:extLst>
          </p:cNvPr>
          <p:cNvSpPr txBox="1"/>
          <p:nvPr userDrawn="1"/>
        </p:nvSpPr>
        <p:spPr>
          <a:xfrm>
            <a:off x="9493229" y="3577228"/>
            <a:ext cx="2746442" cy="307777"/>
          </a:xfrm>
          <a:prstGeom prst="rect">
            <a:avLst/>
          </a:prstGeom>
          <a:noFill/>
        </p:spPr>
        <p:txBody>
          <a:bodyPr wrap="square" rtlCol="0">
            <a:spAutoFit/>
          </a:bodyPr>
          <a:lstStyle/>
          <a:p>
            <a:r>
              <a:rPr lang="en-GB" sz="1400" dirty="0">
                <a:solidFill>
                  <a:schemeClr val="bg1"/>
                </a:solidFill>
              </a:rPr>
              <a:t>Black Marble</a:t>
            </a:r>
          </a:p>
        </p:txBody>
      </p:sp>
      <p:pic>
        <p:nvPicPr>
          <p:cNvPr id="25" name="Picture 24">
            <a:extLst>
              <a:ext uri="{FF2B5EF4-FFF2-40B4-BE49-F238E27FC236}">
                <a16:creationId xmlns:a16="http://schemas.microsoft.com/office/drawing/2014/main" id="{FFEF37C4-C278-4DAB-A2C0-C45173CBA8F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sp>
        <p:nvSpPr>
          <p:cNvPr id="26" name="TextBox 25">
            <a:extLst>
              <a:ext uri="{FF2B5EF4-FFF2-40B4-BE49-F238E27FC236}">
                <a16:creationId xmlns:a16="http://schemas.microsoft.com/office/drawing/2014/main" id="{685112F5-DECB-4D6F-A1B3-C7FECDF2397F}"/>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Riccardo Viglianisi</a:t>
            </a:r>
          </a:p>
        </p:txBody>
      </p:sp>
      <p:pic>
        <p:nvPicPr>
          <p:cNvPr id="27" name="Picture 26">
            <a:extLst>
              <a:ext uri="{FF2B5EF4-FFF2-40B4-BE49-F238E27FC236}">
                <a16:creationId xmlns:a16="http://schemas.microsoft.com/office/drawing/2014/main" id="{351AFDFE-A6D6-4CE3-BBAA-4A47EB5B8D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3" t="8514" r="21081" b="4575"/>
          <a:stretch/>
        </p:blipFill>
        <p:spPr>
          <a:xfrm>
            <a:off x="733369" y="1446415"/>
            <a:ext cx="1859927" cy="5212081"/>
          </a:xfrm>
          <a:prstGeom prst="rect">
            <a:avLst/>
          </a:prstGeom>
        </p:spPr>
      </p:pic>
      <p:sp>
        <p:nvSpPr>
          <p:cNvPr id="31" name="TextBox 30">
            <a:extLst>
              <a:ext uri="{FF2B5EF4-FFF2-40B4-BE49-F238E27FC236}">
                <a16:creationId xmlns:a16="http://schemas.microsoft.com/office/drawing/2014/main" id="{66D95EBA-D87C-4D11-95CE-CA365FA96E46}"/>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114353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hris Gardner">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59D49E-B39E-4A75-A9A4-5A0AC584A137}"/>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8C97653B-33D7-4C2E-8A5D-3BDFE2DDBBEC}"/>
              </a:ext>
            </a:extLst>
          </p:cNvPr>
          <p:cNvSpPr txBox="1"/>
          <p:nvPr/>
        </p:nvSpPr>
        <p:spPr>
          <a:xfrm>
            <a:off x="806336" y="2368751"/>
            <a:ext cx="8446112"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Chris Gardner</a:t>
            </a:r>
          </a:p>
        </p:txBody>
      </p:sp>
      <p:sp>
        <p:nvSpPr>
          <p:cNvPr id="21" name="TextBox 20">
            <a:extLst>
              <a:ext uri="{FF2B5EF4-FFF2-40B4-BE49-F238E27FC236}">
                <a16:creationId xmlns:a16="http://schemas.microsoft.com/office/drawing/2014/main" id="{1510D109-8032-4979-B56C-A044869054FA}"/>
              </a:ext>
            </a:extLst>
          </p:cNvPr>
          <p:cNvSpPr txBox="1"/>
          <p:nvPr/>
        </p:nvSpPr>
        <p:spPr>
          <a:xfrm>
            <a:off x="806335" y="3246283"/>
            <a:ext cx="8446112"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Azure DevOps Consultant</a:t>
            </a:r>
          </a:p>
          <a:p>
            <a:pPr lvl="0"/>
            <a:r>
              <a:rPr lang="en-US" sz="3200" kern="1200">
                <a:solidFill>
                  <a:schemeClr val="tx1"/>
                </a:solidFill>
                <a:latin typeface="+mj-lt"/>
                <a:ea typeface="+mn-ea"/>
                <a:cs typeface="+mn-cs"/>
              </a:rPr>
              <a:t>MVP (Cloud and </a:t>
            </a:r>
            <a:r>
              <a:rPr lang="en-US" sz="3200" kern="1200" err="1">
                <a:solidFill>
                  <a:schemeClr val="tx1"/>
                </a:solidFill>
                <a:latin typeface="+mj-lt"/>
                <a:ea typeface="+mn-ea"/>
                <a:cs typeface="+mn-cs"/>
              </a:rPr>
              <a:t>Datacentre</a:t>
            </a:r>
            <a:r>
              <a:rPr lang="en-US" sz="3200" kern="1200">
                <a:solidFill>
                  <a:schemeClr val="tx1"/>
                </a:solidFill>
                <a:latin typeface="+mj-lt"/>
                <a:ea typeface="+mn-ea"/>
                <a:cs typeface="+mn-cs"/>
              </a:rPr>
              <a:t> Management)</a:t>
            </a:r>
          </a:p>
        </p:txBody>
      </p:sp>
      <p:pic>
        <p:nvPicPr>
          <p:cNvPr id="29" name="Picture 28">
            <a:extLst>
              <a:ext uri="{FF2B5EF4-FFF2-40B4-BE49-F238E27FC236}">
                <a16:creationId xmlns:a16="http://schemas.microsoft.com/office/drawing/2014/main" id="{45012C15-25B6-453E-A8A2-2F9C46F2C40F}"/>
              </a:ext>
            </a:extLst>
          </p:cNvPr>
          <p:cNvPicPr>
            <a:picLocks noChangeAspect="1"/>
          </p:cNvPicPr>
          <p:nvPr/>
        </p:nvPicPr>
        <p:blipFill rotWithShape="1">
          <a:blip r:embed="rId2">
            <a:extLst>
              <a:ext uri="{28A0092B-C50C-407E-A947-70E740481C1C}">
                <a14:useLocalDpi xmlns:a14="http://schemas.microsoft.com/office/drawing/2010/main" val="0"/>
              </a:ext>
            </a:extLst>
          </a:blip>
          <a:srcRect b="24257"/>
          <a:stretch/>
        </p:blipFill>
        <p:spPr>
          <a:xfrm>
            <a:off x="9026003" y="946748"/>
            <a:ext cx="2284847" cy="4755690"/>
          </a:xfrm>
          <a:prstGeom prst="rect">
            <a:avLst/>
          </a:prstGeom>
        </p:spPr>
      </p:pic>
      <p:sp>
        <p:nvSpPr>
          <p:cNvPr id="30" name="Rectangle 29">
            <a:extLst>
              <a:ext uri="{FF2B5EF4-FFF2-40B4-BE49-F238E27FC236}">
                <a16:creationId xmlns:a16="http://schemas.microsoft.com/office/drawing/2014/main" id="{A7EE0436-D8BE-43D9-927C-8D09A7C8068C}"/>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descr="A picture containing vector graphics&#10;&#10;Description generated with high confidence">
            <a:extLst>
              <a:ext uri="{FF2B5EF4-FFF2-40B4-BE49-F238E27FC236}">
                <a16:creationId xmlns:a16="http://schemas.microsoft.com/office/drawing/2014/main" id="{3B004B10-F3DD-4714-A339-E50A058E95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4943" y="6027340"/>
            <a:ext cx="525927" cy="525927"/>
          </a:xfrm>
          <a:prstGeom prst="rect">
            <a:avLst/>
          </a:prstGeom>
        </p:spPr>
      </p:pic>
      <p:pic>
        <p:nvPicPr>
          <p:cNvPr id="32" name="Picture 31">
            <a:extLst>
              <a:ext uri="{FF2B5EF4-FFF2-40B4-BE49-F238E27FC236}">
                <a16:creationId xmlns:a16="http://schemas.microsoft.com/office/drawing/2014/main" id="{9A70BBB6-92D0-4617-93CA-37355EAB8A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7864" y="6035623"/>
            <a:ext cx="525927" cy="525927"/>
          </a:xfrm>
          <a:prstGeom prst="rect">
            <a:avLst/>
          </a:prstGeom>
        </p:spPr>
      </p:pic>
      <p:sp>
        <p:nvSpPr>
          <p:cNvPr id="33" name="TextBox 32">
            <a:extLst>
              <a:ext uri="{FF2B5EF4-FFF2-40B4-BE49-F238E27FC236}">
                <a16:creationId xmlns:a16="http://schemas.microsoft.com/office/drawing/2014/main" id="{4B5EA0D4-9637-4771-90D0-1F6F54509D26}"/>
              </a:ext>
            </a:extLst>
          </p:cNvPr>
          <p:cNvSpPr txBox="1"/>
          <p:nvPr/>
        </p:nvSpPr>
        <p:spPr>
          <a:xfrm>
            <a:off x="1994173"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5" name="TextBox 34">
            <a:extLst>
              <a:ext uri="{FF2B5EF4-FFF2-40B4-BE49-F238E27FC236}">
                <a16:creationId xmlns:a16="http://schemas.microsoft.com/office/drawing/2014/main" id="{7E671E68-6C38-4CBC-B11D-6C4010CD02C1}"/>
              </a:ext>
            </a:extLst>
          </p:cNvPr>
          <p:cNvSpPr txBox="1"/>
          <p:nvPr/>
        </p:nvSpPr>
        <p:spPr>
          <a:xfrm>
            <a:off x="4717971" y="6095042"/>
            <a:ext cx="229703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HalbaradKenafin</a:t>
            </a:r>
            <a:endParaRPr lang="en-GB" sz="2000">
              <a:solidFill>
                <a:srgbClr val="404040"/>
              </a:solidFill>
              <a:latin typeface="Segoe UI" panose="020B0502040204020203" pitchFamily="34" charset="0"/>
              <a:cs typeface="Segoe UI" panose="020B0502040204020203" pitchFamily="34" charset="0"/>
            </a:endParaRPr>
          </a:p>
        </p:txBody>
      </p:sp>
      <p:sp>
        <p:nvSpPr>
          <p:cNvPr id="41" name="TextBox 40">
            <a:extLst>
              <a:ext uri="{FF2B5EF4-FFF2-40B4-BE49-F238E27FC236}">
                <a16:creationId xmlns:a16="http://schemas.microsoft.com/office/drawing/2014/main" id="{23FB0D2E-A899-47A5-911B-0A92C3A90E41}"/>
              </a:ext>
            </a:extLst>
          </p:cNvPr>
          <p:cNvSpPr txBox="1"/>
          <p:nvPr/>
        </p:nvSpPr>
        <p:spPr>
          <a:xfrm>
            <a:off x="8035547" y="6095042"/>
            <a:ext cx="2957669"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Chrislgardner@github.io</a:t>
            </a:r>
          </a:p>
        </p:txBody>
      </p:sp>
      <p:pic>
        <p:nvPicPr>
          <p:cNvPr id="42" name="Picture 41" descr="A picture containing vector graphics&#10;&#10;Description generated with very high confidence">
            <a:extLst>
              <a:ext uri="{FF2B5EF4-FFF2-40B4-BE49-F238E27FC236}">
                <a16:creationId xmlns:a16="http://schemas.microsoft.com/office/drawing/2014/main" id="{AEF9D61E-183F-42DE-921F-1D369A2D6F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7317" y="6041660"/>
            <a:ext cx="526665" cy="514125"/>
          </a:xfrm>
          <a:prstGeom prst="rect">
            <a:avLst/>
          </a:prstGeom>
        </p:spPr>
      </p:pic>
      <p:sp>
        <p:nvSpPr>
          <p:cNvPr id="14" name="Rectangle 13">
            <a:extLst>
              <a:ext uri="{FF2B5EF4-FFF2-40B4-BE49-F238E27FC236}">
                <a16:creationId xmlns:a16="http://schemas.microsoft.com/office/drawing/2014/main" id="{F1E9677C-3B29-4FD0-A49D-4E56DC570C80}"/>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5" name="Picture 14">
            <a:extLst>
              <a:ext uri="{FF2B5EF4-FFF2-40B4-BE49-F238E27FC236}">
                <a16:creationId xmlns:a16="http://schemas.microsoft.com/office/drawing/2014/main" id="{C0FA4129-1CED-4BE7-BE1B-6B8914796D5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16" name="Picture 15">
            <a:extLst>
              <a:ext uri="{FF2B5EF4-FFF2-40B4-BE49-F238E27FC236}">
                <a16:creationId xmlns:a16="http://schemas.microsoft.com/office/drawing/2014/main" id="{05431F1E-3C96-4041-A05D-DCD6D63EC03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700892" y="3577896"/>
            <a:ext cx="338554" cy="338554"/>
          </a:xfrm>
          <a:prstGeom prst="rect">
            <a:avLst/>
          </a:prstGeom>
        </p:spPr>
      </p:pic>
      <p:sp>
        <p:nvSpPr>
          <p:cNvPr id="17" name="TextBox 16">
            <a:extLst>
              <a:ext uri="{FF2B5EF4-FFF2-40B4-BE49-F238E27FC236}">
                <a16:creationId xmlns:a16="http://schemas.microsoft.com/office/drawing/2014/main" id="{B06E3243-5459-4E24-98A9-9A9D77B00BB6}"/>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HalbaradKenafin</a:t>
            </a:r>
            <a:endParaRPr lang="en-GB" sz="1400" dirty="0">
              <a:solidFill>
                <a:schemeClr val="bg1"/>
              </a:solidFill>
            </a:endParaRPr>
          </a:p>
        </p:txBody>
      </p:sp>
      <p:sp>
        <p:nvSpPr>
          <p:cNvPr id="18" name="TextBox 17">
            <a:extLst>
              <a:ext uri="{FF2B5EF4-FFF2-40B4-BE49-F238E27FC236}">
                <a16:creationId xmlns:a16="http://schemas.microsoft.com/office/drawing/2014/main" id="{9028C3A5-3AFA-4BA4-99E7-E56078544C1F}"/>
              </a:ext>
            </a:extLst>
          </p:cNvPr>
          <p:cNvSpPr txBox="1"/>
          <p:nvPr userDrawn="1"/>
        </p:nvSpPr>
        <p:spPr>
          <a:xfrm>
            <a:off x="6101691" y="3575070"/>
            <a:ext cx="2746442" cy="307777"/>
          </a:xfrm>
          <a:prstGeom prst="rect">
            <a:avLst/>
          </a:prstGeom>
          <a:noFill/>
        </p:spPr>
        <p:txBody>
          <a:bodyPr wrap="square" rtlCol="0">
            <a:spAutoFit/>
          </a:bodyPr>
          <a:lstStyle/>
          <a:p>
            <a:r>
              <a:rPr lang="en-GB" sz="1400" dirty="0">
                <a:solidFill>
                  <a:schemeClr val="bg1"/>
                </a:solidFill>
              </a:rPr>
              <a:t>Chrislgardner@github.io</a:t>
            </a:r>
          </a:p>
        </p:txBody>
      </p:sp>
      <p:sp>
        <p:nvSpPr>
          <p:cNvPr id="19" name="TextBox 18">
            <a:extLst>
              <a:ext uri="{FF2B5EF4-FFF2-40B4-BE49-F238E27FC236}">
                <a16:creationId xmlns:a16="http://schemas.microsoft.com/office/drawing/2014/main" id="{68871B3C-8957-418A-B14E-9E7BC5BCCF98}"/>
              </a:ext>
            </a:extLst>
          </p:cNvPr>
          <p:cNvSpPr txBox="1"/>
          <p:nvPr userDrawn="1"/>
        </p:nvSpPr>
        <p:spPr>
          <a:xfrm>
            <a:off x="9047684" y="3577228"/>
            <a:ext cx="2746442" cy="307777"/>
          </a:xfrm>
          <a:prstGeom prst="rect">
            <a:avLst/>
          </a:prstGeom>
          <a:noFill/>
        </p:spPr>
        <p:txBody>
          <a:bodyPr wrap="square" rtlCol="0">
            <a:spAutoFit/>
          </a:bodyPr>
          <a:lstStyle/>
          <a:p>
            <a:r>
              <a:rPr lang="en-GB" sz="1400" dirty="0">
                <a:solidFill>
                  <a:schemeClr val="bg1"/>
                </a:solidFill>
              </a:rPr>
              <a:t>Black Marble</a:t>
            </a:r>
          </a:p>
        </p:txBody>
      </p:sp>
      <p:pic>
        <p:nvPicPr>
          <p:cNvPr id="22" name="Picture 21">
            <a:extLst>
              <a:ext uri="{FF2B5EF4-FFF2-40B4-BE49-F238E27FC236}">
                <a16:creationId xmlns:a16="http://schemas.microsoft.com/office/drawing/2014/main" id="{7308477B-47DB-42A3-82AF-8AE5E5B33BA9}"/>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77574" y="3577896"/>
            <a:ext cx="327088" cy="327088"/>
          </a:xfrm>
          <a:prstGeom prst="rect">
            <a:avLst/>
          </a:prstGeom>
        </p:spPr>
      </p:pic>
      <p:sp>
        <p:nvSpPr>
          <p:cNvPr id="23" name="TextBox 22">
            <a:extLst>
              <a:ext uri="{FF2B5EF4-FFF2-40B4-BE49-F238E27FC236}">
                <a16:creationId xmlns:a16="http://schemas.microsoft.com/office/drawing/2014/main" id="{54A1938D-F5E8-423A-950B-7837D4E76943}"/>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Chris Gardner</a:t>
            </a:r>
          </a:p>
        </p:txBody>
      </p:sp>
      <p:pic>
        <p:nvPicPr>
          <p:cNvPr id="24" name="Picture 23">
            <a:extLst>
              <a:ext uri="{FF2B5EF4-FFF2-40B4-BE49-F238E27FC236}">
                <a16:creationId xmlns:a16="http://schemas.microsoft.com/office/drawing/2014/main" id="{180F4CA7-2DF7-4633-B241-21FEFE545E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871" y="1524050"/>
            <a:ext cx="1857356" cy="5104015"/>
          </a:xfrm>
          <a:prstGeom prst="rect">
            <a:avLst/>
          </a:prstGeom>
        </p:spPr>
      </p:pic>
      <p:sp>
        <p:nvSpPr>
          <p:cNvPr id="25" name="TextBox 24">
            <a:extLst>
              <a:ext uri="{FF2B5EF4-FFF2-40B4-BE49-F238E27FC236}">
                <a16:creationId xmlns:a16="http://schemas.microsoft.com/office/drawing/2014/main" id="{544680CD-0779-4879-B836-C068865A42FF}"/>
              </a:ext>
            </a:extLst>
          </p:cNvPr>
          <p:cNvSpPr txBox="1"/>
          <p:nvPr userDrawn="1"/>
        </p:nvSpPr>
        <p:spPr>
          <a:xfrm>
            <a:off x="3171338" y="5138144"/>
            <a:ext cx="6863634" cy="461665"/>
          </a:xfrm>
          <a:prstGeom prst="rect">
            <a:avLst/>
          </a:prstGeom>
          <a:noFill/>
        </p:spPr>
        <p:txBody>
          <a:bodyPr wrap="square" rtlCol="0">
            <a:spAutoFit/>
          </a:bodyPr>
          <a:lstStyle/>
          <a:p>
            <a:r>
              <a:rPr lang="en-GB" sz="2400" dirty="0">
                <a:solidFill>
                  <a:schemeClr val="bg1"/>
                </a:solidFill>
                <a:latin typeface="+mn-lt"/>
              </a:rPr>
              <a:t>Consultant</a:t>
            </a:r>
          </a:p>
        </p:txBody>
      </p:sp>
    </p:spTree>
    <p:extLst>
      <p:ext uri="{BB962C8B-B14F-4D97-AF65-F5344CB8AC3E}">
        <p14:creationId xmlns:p14="http://schemas.microsoft.com/office/powerpoint/2010/main" val="143196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Megan Falkingham">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33DE9-0A02-4CA8-B1B5-2F2ABF84F305}"/>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2B5F31DB-4173-4B5A-887C-21A1DDE3E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219" y="290413"/>
            <a:ext cx="5854420" cy="8276600"/>
          </a:xfrm>
          <a:prstGeom prst="rect">
            <a:avLst/>
          </a:prstGeom>
        </p:spPr>
      </p:pic>
      <p:sp>
        <p:nvSpPr>
          <p:cNvPr id="14" name="Rectangle 13">
            <a:extLst>
              <a:ext uri="{FF2B5EF4-FFF2-40B4-BE49-F238E27FC236}">
                <a16:creationId xmlns:a16="http://schemas.microsoft.com/office/drawing/2014/main" id="{9A5B60C8-9BB1-4749-8966-4B1E8524978E}"/>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vector graphics&#10;&#10;Description generated with high confidence">
            <a:extLst>
              <a:ext uri="{FF2B5EF4-FFF2-40B4-BE49-F238E27FC236}">
                <a16:creationId xmlns:a16="http://schemas.microsoft.com/office/drawing/2014/main" id="{F6DF87D6-B17F-4AA9-AB83-7B02AC21C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640" y="6027340"/>
            <a:ext cx="525927" cy="525927"/>
          </a:xfrm>
          <a:prstGeom prst="rect">
            <a:avLst/>
          </a:prstGeom>
        </p:spPr>
      </p:pic>
      <p:pic>
        <p:nvPicPr>
          <p:cNvPr id="26" name="Picture 25">
            <a:extLst>
              <a:ext uri="{FF2B5EF4-FFF2-40B4-BE49-F238E27FC236}">
                <a16:creationId xmlns:a16="http://schemas.microsoft.com/office/drawing/2014/main" id="{698DB9BF-31ED-4FFC-9975-E439ED69B0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8561" y="6035623"/>
            <a:ext cx="525927" cy="525927"/>
          </a:xfrm>
          <a:prstGeom prst="rect">
            <a:avLst/>
          </a:prstGeom>
        </p:spPr>
      </p:pic>
      <p:pic>
        <p:nvPicPr>
          <p:cNvPr id="27" name="Picture 26">
            <a:extLst>
              <a:ext uri="{FF2B5EF4-FFF2-40B4-BE49-F238E27FC236}">
                <a16:creationId xmlns:a16="http://schemas.microsoft.com/office/drawing/2014/main" id="{B233D0B6-5B3C-4F24-9628-2C69993493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482" y="6041660"/>
            <a:ext cx="525927" cy="525927"/>
          </a:xfrm>
          <a:prstGeom prst="rect">
            <a:avLst/>
          </a:prstGeom>
        </p:spPr>
      </p:pic>
      <p:sp>
        <p:nvSpPr>
          <p:cNvPr id="28" name="TextBox 27">
            <a:extLst>
              <a:ext uri="{FF2B5EF4-FFF2-40B4-BE49-F238E27FC236}">
                <a16:creationId xmlns:a16="http://schemas.microsoft.com/office/drawing/2014/main" id="{495EF94E-E3A2-4D24-921E-806BE0313D87}"/>
              </a:ext>
            </a:extLst>
          </p:cNvPr>
          <p:cNvSpPr txBox="1"/>
          <p:nvPr/>
        </p:nvSpPr>
        <p:spPr>
          <a:xfrm>
            <a:off x="2384870" y="6098117"/>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FBB6B6C2-2AA1-4614-AEEB-D7245F9BFA9B}"/>
              </a:ext>
            </a:extLst>
          </p:cNvPr>
          <p:cNvSpPr txBox="1"/>
          <p:nvPr/>
        </p:nvSpPr>
        <p:spPr>
          <a:xfrm>
            <a:off x="5108668" y="6098117"/>
            <a:ext cx="181492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BlackMarble</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7AA7B38D-B9D6-42B2-B585-44160E7D768D}"/>
              </a:ext>
            </a:extLst>
          </p:cNvPr>
          <p:cNvSpPr txBox="1"/>
          <p:nvPr/>
        </p:nvSpPr>
        <p:spPr>
          <a:xfrm>
            <a:off x="8038799" y="6098117"/>
            <a:ext cx="289534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0" name="TextBox 19">
            <a:extLst>
              <a:ext uri="{FF2B5EF4-FFF2-40B4-BE49-F238E27FC236}">
                <a16:creationId xmlns:a16="http://schemas.microsoft.com/office/drawing/2014/main" id="{8C97653B-33D7-4C2E-8A5D-3BDFE2DDBBEC}"/>
              </a:ext>
            </a:extLst>
          </p:cNvPr>
          <p:cNvSpPr txBox="1"/>
          <p:nvPr/>
        </p:nvSpPr>
        <p:spPr>
          <a:xfrm>
            <a:off x="806336" y="2368751"/>
            <a:ext cx="8446112" cy="892552"/>
          </a:xfrm>
          <a:prstGeom prst="rect">
            <a:avLst/>
          </a:prstGeom>
          <a:noFill/>
        </p:spPr>
        <p:txBody>
          <a:bodyPr wrap="square" rtlCol="0">
            <a:spAutoFit/>
          </a:bodyPr>
          <a:lstStyle/>
          <a:p>
            <a:r>
              <a:rPr lang="en-GB" sz="5200" dirty="0">
                <a:solidFill>
                  <a:srgbClr val="21B9EC"/>
                </a:solidFill>
                <a:latin typeface="Segoe UI Semibold" panose="020B0702040204020203" pitchFamily="34" charset="0"/>
                <a:cs typeface="Segoe UI Semibold" panose="020B0702040204020203" pitchFamily="34" charset="0"/>
              </a:rPr>
              <a:t>Megan Falkingham</a:t>
            </a:r>
          </a:p>
        </p:txBody>
      </p:sp>
      <p:sp>
        <p:nvSpPr>
          <p:cNvPr id="21" name="TextBox 20">
            <a:extLst>
              <a:ext uri="{FF2B5EF4-FFF2-40B4-BE49-F238E27FC236}">
                <a16:creationId xmlns:a16="http://schemas.microsoft.com/office/drawing/2014/main" id="{1510D109-8032-4979-B56C-A044869054FA}"/>
              </a:ext>
            </a:extLst>
          </p:cNvPr>
          <p:cNvSpPr txBox="1"/>
          <p:nvPr/>
        </p:nvSpPr>
        <p:spPr>
          <a:xfrm>
            <a:off x="806335" y="3246283"/>
            <a:ext cx="8446112" cy="584775"/>
          </a:xfrm>
          <a:prstGeom prst="rect">
            <a:avLst/>
          </a:prstGeom>
          <a:noFill/>
        </p:spPr>
        <p:txBody>
          <a:bodyPr wrap="square" rtlCol="0">
            <a:spAutoFit/>
          </a:bodyPr>
          <a:lstStyle/>
          <a:p>
            <a:r>
              <a:rPr lang="en-GB" sz="3200" dirty="0">
                <a:solidFill>
                  <a:schemeClr val="tx1"/>
                </a:solidFill>
                <a:latin typeface="Segoe UI Semibold" panose="020B0702040204020203" pitchFamily="34" charset="0"/>
                <a:cs typeface="Segoe UI Semibold" panose="020B0702040204020203" pitchFamily="34" charset="0"/>
              </a:rPr>
              <a:t>Creative Designer</a:t>
            </a:r>
          </a:p>
        </p:txBody>
      </p:sp>
    </p:spTree>
    <p:extLst>
      <p:ext uri="{BB962C8B-B14F-4D97-AF65-F5344CB8AC3E}">
        <p14:creationId xmlns:p14="http://schemas.microsoft.com/office/powerpoint/2010/main" val="256356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Robert Hogg">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A04B678-F7B0-428F-A422-A1366B26B9E2}"/>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E1BCFEFC-EC85-44A1-9D6F-26A3DA6D0E0B}"/>
              </a:ext>
            </a:extLst>
          </p:cNvPr>
          <p:cNvPicPr>
            <a:picLocks noChangeAspect="1"/>
          </p:cNvPicPr>
          <p:nvPr/>
        </p:nvPicPr>
        <p:blipFill rotWithShape="1">
          <a:blip r:embed="rId2">
            <a:extLst>
              <a:ext uri="{28A0092B-C50C-407E-A947-70E740481C1C}">
                <a14:useLocalDpi xmlns:a14="http://schemas.microsoft.com/office/drawing/2010/main" val="0"/>
              </a:ext>
            </a:extLst>
          </a:blip>
          <a:srcRect b="23292"/>
          <a:stretch/>
        </p:blipFill>
        <p:spPr>
          <a:xfrm>
            <a:off x="7660000" y="852974"/>
            <a:ext cx="3864320" cy="4846216"/>
          </a:xfrm>
          <a:prstGeom prst="rect">
            <a:avLst/>
          </a:prstGeom>
        </p:spPr>
      </p:pic>
      <p:sp>
        <p:nvSpPr>
          <p:cNvPr id="15" name="Rectangle 14">
            <a:extLst>
              <a:ext uri="{FF2B5EF4-FFF2-40B4-BE49-F238E27FC236}">
                <a16:creationId xmlns:a16="http://schemas.microsoft.com/office/drawing/2014/main" id="{FEFFEAC2-4E60-4E8A-92EF-6F3E4889BAFC}"/>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C277C7C9-A3A7-4946-ADB1-84297EE671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1491" y="6027340"/>
            <a:ext cx="525927" cy="525927"/>
          </a:xfrm>
          <a:prstGeom prst="rect">
            <a:avLst/>
          </a:prstGeom>
        </p:spPr>
      </p:pic>
      <p:pic>
        <p:nvPicPr>
          <p:cNvPr id="17" name="Picture 16">
            <a:extLst>
              <a:ext uri="{FF2B5EF4-FFF2-40B4-BE49-F238E27FC236}">
                <a16:creationId xmlns:a16="http://schemas.microsoft.com/office/drawing/2014/main" id="{BA4B76D5-C3FE-4438-8AD3-173D62C71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6082" y="6035623"/>
            <a:ext cx="525927" cy="525927"/>
          </a:xfrm>
          <a:prstGeom prst="rect">
            <a:avLst/>
          </a:prstGeom>
        </p:spPr>
      </p:pic>
      <p:pic>
        <p:nvPicPr>
          <p:cNvPr id="18" name="Picture 17">
            <a:extLst>
              <a:ext uri="{FF2B5EF4-FFF2-40B4-BE49-F238E27FC236}">
                <a16:creationId xmlns:a16="http://schemas.microsoft.com/office/drawing/2014/main" id="{F7E3421E-1137-4253-84AF-0D28B7E860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7569" y="6041660"/>
            <a:ext cx="525927" cy="525927"/>
          </a:xfrm>
          <a:prstGeom prst="rect">
            <a:avLst/>
          </a:prstGeom>
        </p:spPr>
      </p:pic>
      <p:sp>
        <p:nvSpPr>
          <p:cNvPr id="28" name="TextBox 27">
            <a:extLst>
              <a:ext uri="{FF2B5EF4-FFF2-40B4-BE49-F238E27FC236}">
                <a16:creationId xmlns:a16="http://schemas.microsoft.com/office/drawing/2014/main" id="{8EF3693F-A62C-48FF-99DB-7F6C9E619FA5}"/>
              </a:ext>
            </a:extLst>
          </p:cNvPr>
          <p:cNvSpPr txBox="1"/>
          <p:nvPr/>
        </p:nvSpPr>
        <p:spPr>
          <a:xfrm>
            <a:off x="1982013"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9" name="TextBox 28">
            <a:extLst>
              <a:ext uri="{FF2B5EF4-FFF2-40B4-BE49-F238E27FC236}">
                <a16:creationId xmlns:a16="http://schemas.microsoft.com/office/drawing/2014/main" id="{AE3721F8-C9A6-46A8-B253-9AD74303D4F9}"/>
              </a:ext>
            </a:extLst>
          </p:cNvPr>
          <p:cNvSpPr txBox="1"/>
          <p:nvPr/>
        </p:nvSpPr>
        <p:spPr>
          <a:xfrm>
            <a:off x="4705811" y="6081491"/>
            <a:ext cx="1830950"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RobertHogg</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8C6AE8D2-2B0E-41FF-8A1E-3374F5583CDC}"/>
              </a:ext>
            </a:extLst>
          </p:cNvPr>
          <p:cNvSpPr txBox="1"/>
          <p:nvPr/>
        </p:nvSpPr>
        <p:spPr>
          <a:xfrm>
            <a:off x="7655196" y="6081491"/>
            <a:ext cx="3514104"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Blogs.blackmarble.co.uk/boss</a:t>
            </a:r>
          </a:p>
        </p:txBody>
      </p:sp>
      <p:sp>
        <p:nvSpPr>
          <p:cNvPr id="44" name="TextBox 43">
            <a:extLst>
              <a:ext uri="{FF2B5EF4-FFF2-40B4-BE49-F238E27FC236}">
                <a16:creationId xmlns:a16="http://schemas.microsoft.com/office/drawing/2014/main" id="{4235A46D-4EA3-4F27-9C10-A46E8A5F644E}"/>
              </a:ext>
            </a:extLst>
          </p:cNvPr>
          <p:cNvSpPr txBox="1"/>
          <p:nvPr/>
        </p:nvSpPr>
        <p:spPr>
          <a:xfrm>
            <a:off x="806336" y="1866220"/>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Robert Hogg</a:t>
            </a:r>
          </a:p>
        </p:txBody>
      </p:sp>
      <p:sp>
        <p:nvSpPr>
          <p:cNvPr id="45" name="TextBox 44">
            <a:extLst>
              <a:ext uri="{FF2B5EF4-FFF2-40B4-BE49-F238E27FC236}">
                <a16:creationId xmlns:a16="http://schemas.microsoft.com/office/drawing/2014/main" id="{5958B4D4-6672-4AAC-AA06-B75411561C1A}"/>
              </a:ext>
            </a:extLst>
          </p:cNvPr>
          <p:cNvSpPr txBox="1"/>
          <p:nvPr/>
        </p:nvSpPr>
        <p:spPr>
          <a:xfrm>
            <a:off x="806337" y="2743752"/>
            <a:ext cx="7476586" cy="2062103"/>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Executive Officer (CEO)</a:t>
            </a:r>
          </a:p>
          <a:p>
            <a:pPr lvl="0"/>
            <a:r>
              <a:rPr lang="en-US" sz="3200">
                <a:latin typeface="+mj-lt"/>
              </a:rPr>
              <a:t>MVP (Azure)</a:t>
            </a:r>
          </a:p>
          <a:p>
            <a:pPr lvl="0"/>
            <a:r>
              <a:rPr lang="en-US" sz="3200">
                <a:latin typeface="+mj-lt"/>
              </a:rPr>
              <a:t>Microsoft Regional Director</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2" name="Oval 1">
            <a:extLst>
              <a:ext uri="{FF2B5EF4-FFF2-40B4-BE49-F238E27FC236}">
                <a16:creationId xmlns:a16="http://schemas.microsoft.com/office/drawing/2014/main" id="{6B8B7B24-5AA6-4484-8E26-A52C8BCF987A}"/>
              </a:ext>
            </a:extLst>
          </p:cNvPr>
          <p:cNvSpPr/>
          <p:nvPr/>
        </p:nvSpPr>
        <p:spPr>
          <a:xfrm>
            <a:off x="10245390" y="4505498"/>
            <a:ext cx="340822" cy="38238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0BA08982-1AAD-4E91-8A15-844A992258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20" name="Rectangle 19">
            <a:extLst>
              <a:ext uri="{FF2B5EF4-FFF2-40B4-BE49-F238E27FC236}">
                <a16:creationId xmlns:a16="http://schemas.microsoft.com/office/drawing/2014/main" id="{32825CAD-1102-46D8-B22E-0B217A807638}"/>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21" name="Picture 20">
            <a:extLst>
              <a:ext uri="{FF2B5EF4-FFF2-40B4-BE49-F238E27FC236}">
                <a16:creationId xmlns:a16="http://schemas.microsoft.com/office/drawing/2014/main" id="{717063B4-8714-4E78-92F6-3ADDE460550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3" name="Picture 22">
            <a:extLst>
              <a:ext uri="{FF2B5EF4-FFF2-40B4-BE49-F238E27FC236}">
                <a16:creationId xmlns:a16="http://schemas.microsoft.com/office/drawing/2014/main" id="{7DBCF926-FC8C-4982-B8E9-B36418523D8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954821" y="3577896"/>
            <a:ext cx="338554" cy="338554"/>
          </a:xfrm>
          <a:prstGeom prst="rect">
            <a:avLst/>
          </a:prstGeom>
        </p:spPr>
      </p:pic>
      <p:sp>
        <p:nvSpPr>
          <p:cNvPr id="24" name="TextBox 23">
            <a:extLst>
              <a:ext uri="{FF2B5EF4-FFF2-40B4-BE49-F238E27FC236}">
                <a16:creationId xmlns:a16="http://schemas.microsoft.com/office/drawing/2014/main" id="{7C15E9D3-981D-4027-B926-D45ED5D6D086}"/>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RobertHogg</a:t>
            </a:r>
            <a:endParaRPr lang="en-GB" sz="1400" dirty="0">
              <a:solidFill>
                <a:schemeClr val="bg1"/>
              </a:solidFill>
            </a:endParaRPr>
          </a:p>
        </p:txBody>
      </p:sp>
      <p:sp>
        <p:nvSpPr>
          <p:cNvPr id="25" name="TextBox 24">
            <a:extLst>
              <a:ext uri="{FF2B5EF4-FFF2-40B4-BE49-F238E27FC236}">
                <a16:creationId xmlns:a16="http://schemas.microsoft.com/office/drawing/2014/main" id="{BBB09822-747F-460B-8302-07F8A1D12790}"/>
              </a:ext>
            </a:extLst>
          </p:cNvPr>
          <p:cNvSpPr txBox="1"/>
          <p:nvPr userDrawn="1"/>
        </p:nvSpPr>
        <p:spPr>
          <a:xfrm>
            <a:off x="5915631" y="3575070"/>
            <a:ext cx="3443216" cy="307777"/>
          </a:xfrm>
          <a:prstGeom prst="rect">
            <a:avLst/>
          </a:prstGeom>
          <a:noFill/>
        </p:spPr>
        <p:txBody>
          <a:bodyPr wrap="square" rtlCol="0">
            <a:spAutoFit/>
          </a:bodyPr>
          <a:lstStyle/>
          <a:p>
            <a:r>
              <a:rPr lang="en-GB" sz="1400" dirty="0">
                <a:solidFill>
                  <a:schemeClr val="bg1"/>
                </a:solidFill>
              </a:rPr>
              <a:t>blogs.blackmarble.co.uk/boss</a:t>
            </a:r>
          </a:p>
        </p:txBody>
      </p:sp>
      <p:sp>
        <p:nvSpPr>
          <p:cNvPr id="26" name="TextBox 25">
            <a:extLst>
              <a:ext uri="{FF2B5EF4-FFF2-40B4-BE49-F238E27FC236}">
                <a16:creationId xmlns:a16="http://schemas.microsoft.com/office/drawing/2014/main" id="{DBCE61AC-5F47-4A0B-B881-BBE8479C94B1}"/>
              </a:ext>
            </a:extLst>
          </p:cNvPr>
          <p:cNvSpPr txBox="1"/>
          <p:nvPr userDrawn="1"/>
        </p:nvSpPr>
        <p:spPr>
          <a:xfrm>
            <a:off x="9301613" y="3577228"/>
            <a:ext cx="2746442" cy="307777"/>
          </a:xfrm>
          <a:prstGeom prst="rect">
            <a:avLst/>
          </a:prstGeom>
          <a:noFill/>
        </p:spPr>
        <p:txBody>
          <a:bodyPr wrap="square" rtlCol="0">
            <a:spAutoFit/>
          </a:bodyPr>
          <a:lstStyle/>
          <a:p>
            <a:r>
              <a:rPr lang="en-GB" sz="1400" dirty="0">
                <a:solidFill>
                  <a:schemeClr val="bg1"/>
                </a:solidFill>
              </a:rPr>
              <a:t>Black Marble</a:t>
            </a:r>
          </a:p>
        </p:txBody>
      </p:sp>
      <p:pic>
        <p:nvPicPr>
          <p:cNvPr id="27" name="Picture 26">
            <a:extLst>
              <a:ext uri="{FF2B5EF4-FFF2-40B4-BE49-F238E27FC236}">
                <a16:creationId xmlns:a16="http://schemas.microsoft.com/office/drawing/2014/main" id="{BF4036B8-0F94-4ABF-BD12-70B5A4576796}"/>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31" name="Picture 30">
            <a:extLst>
              <a:ext uri="{FF2B5EF4-FFF2-40B4-BE49-F238E27FC236}">
                <a16:creationId xmlns:a16="http://schemas.microsoft.com/office/drawing/2014/main" id="{E78A589F-1658-4C13-9FF5-5922FAEA384D}"/>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32" name="Picture 31">
            <a:extLst>
              <a:ext uri="{FF2B5EF4-FFF2-40B4-BE49-F238E27FC236}">
                <a16:creationId xmlns:a16="http://schemas.microsoft.com/office/drawing/2014/main" id="{E4FB350B-55CE-48DF-A97D-DF12360D0CB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69080" y="5524694"/>
            <a:ext cx="2754680" cy="589310"/>
          </a:xfrm>
          <a:prstGeom prst="rect">
            <a:avLst/>
          </a:prstGeom>
        </p:spPr>
      </p:pic>
      <p:sp>
        <p:nvSpPr>
          <p:cNvPr id="33" name="TextBox 32">
            <a:extLst>
              <a:ext uri="{FF2B5EF4-FFF2-40B4-BE49-F238E27FC236}">
                <a16:creationId xmlns:a16="http://schemas.microsoft.com/office/drawing/2014/main" id="{6298AA54-9D00-4A40-8794-C080FE883088}"/>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Robert Hogg</a:t>
            </a:r>
          </a:p>
        </p:txBody>
      </p:sp>
      <p:sp>
        <p:nvSpPr>
          <p:cNvPr id="34" name="TextBox 33">
            <a:extLst>
              <a:ext uri="{FF2B5EF4-FFF2-40B4-BE49-F238E27FC236}">
                <a16:creationId xmlns:a16="http://schemas.microsoft.com/office/drawing/2014/main" id="{8A713E98-D02F-46D9-9974-67A46DADBD54}"/>
              </a:ext>
            </a:extLst>
          </p:cNvPr>
          <p:cNvSpPr txBox="1"/>
          <p:nvPr userDrawn="1"/>
        </p:nvSpPr>
        <p:spPr>
          <a:xfrm>
            <a:off x="3171338" y="5138144"/>
            <a:ext cx="6863634" cy="1200329"/>
          </a:xfrm>
          <a:prstGeom prst="rect">
            <a:avLst/>
          </a:prstGeom>
          <a:noFill/>
        </p:spPr>
        <p:txBody>
          <a:bodyPr wrap="square" rtlCol="0">
            <a:spAutoFit/>
          </a:bodyPr>
          <a:lstStyle/>
          <a:p>
            <a:r>
              <a:rPr lang="en-GB" sz="2400" dirty="0">
                <a:solidFill>
                  <a:schemeClr val="bg1"/>
                </a:solidFill>
                <a:latin typeface="+mn-lt"/>
              </a:rPr>
              <a:t>Chief Executive Officer (CEO)</a:t>
            </a:r>
          </a:p>
          <a:p>
            <a:r>
              <a:rPr lang="en-GB" sz="2400" dirty="0">
                <a:solidFill>
                  <a:schemeClr val="bg1"/>
                </a:solidFill>
                <a:latin typeface="+mn-lt"/>
              </a:rPr>
              <a:t>Microsoft MVP (Azure)</a:t>
            </a:r>
          </a:p>
          <a:p>
            <a:r>
              <a:rPr lang="en-GB" sz="2400" dirty="0">
                <a:solidFill>
                  <a:schemeClr val="bg1"/>
                </a:solidFill>
                <a:latin typeface="+mn-lt"/>
              </a:rPr>
              <a:t>Microsoft Regional Director</a:t>
            </a:r>
          </a:p>
        </p:txBody>
      </p:sp>
      <p:pic>
        <p:nvPicPr>
          <p:cNvPr id="35" name="Picture 34">
            <a:extLst>
              <a:ext uri="{FF2B5EF4-FFF2-40B4-BE49-F238E27FC236}">
                <a16:creationId xmlns:a16="http://schemas.microsoft.com/office/drawing/2014/main" id="{9FAE4F3E-5830-4A0B-9374-FA36B97416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4" t="1768" r="1168" b="1487"/>
          <a:stretch/>
        </p:blipFill>
        <p:spPr>
          <a:xfrm>
            <a:off x="233297" y="1795548"/>
            <a:ext cx="2993126" cy="4813070"/>
          </a:xfrm>
          <a:prstGeom prst="rect">
            <a:avLst/>
          </a:prstGeom>
        </p:spPr>
      </p:pic>
    </p:spTree>
    <p:extLst>
      <p:ext uri="{BB962C8B-B14F-4D97-AF65-F5344CB8AC3E}">
        <p14:creationId xmlns:p14="http://schemas.microsoft.com/office/powerpoint/2010/main" val="409163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ndy Dawson">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E7FC23-D04F-4EC9-8587-AB6E9CC3AC1F}"/>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E857E517-0F5F-4AEA-9F58-32CA1B21A70B}"/>
              </a:ext>
            </a:extLst>
          </p:cNvPr>
          <p:cNvPicPr>
            <a:picLocks noChangeAspect="1"/>
          </p:cNvPicPr>
          <p:nvPr/>
        </p:nvPicPr>
        <p:blipFill rotWithShape="1">
          <a:blip r:embed="rId2">
            <a:extLst>
              <a:ext uri="{28A0092B-C50C-407E-A947-70E740481C1C}">
                <a14:useLocalDpi xmlns:a14="http://schemas.microsoft.com/office/drawing/2010/main" val="0"/>
              </a:ext>
            </a:extLst>
          </a:blip>
          <a:srcRect l="18033" r="15420" b="26809"/>
          <a:stretch/>
        </p:blipFill>
        <p:spPr>
          <a:xfrm>
            <a:off x="8282922" y="595282"/>
            <a:ext cx="3282251" cy="5103570"/>
          </a:xfrm>
          <a:prstGeom prst="rect">
            <a:avLst/>
          </a:prstGeom>
        </p:spPr>
      </p:pic>
      <p:sp>
        <p:nvSpPr>
          <p:cNvPr id="15" name="Rectangle 14">
            <a:extLst>
              <a:ext uri="{FF2B5EF4-FFF2-40B4-BE49-F238E27FC236}">
                <a16:creationId xmlns:a16="http://schemas.microsoft.com/office/drawing/2014/main" id="{101F39BF-05E2-4DA6-A49C-9C0E4997E021}"/>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descr="A picture containing vector graphics&#10;&#10;Description generated with high confidence">
            <a:extLst>
              <a:ext uri="{FF2B5EF4-FFF2-40B4-BE49-F238E27FC236}">
                <a16:creationId xmlns:a16="http://schemas.microsoft.com/office/drawing/2014/main" id="{20459344-16E1-441A-A1DA-ED0589EBC6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891" y="6027340"/>
            <a:ext cx="525927" cy="525927"/>
          </a:xfrm>
          <a:prstGeom prst="rect">
            <a:avLst/>
          </a:prstGeom>
        </p:spPr>
      </p:pic>
      <p:pic>
        <p:nvPicPr>
          <p:cNvPr id="17" name="Picture 16">
            <a:extLst>
              <a:ext uri="{FF2B5EF4-FFF2-40B4-BE49-F238E27FC236}">
                <a16:creationId xmlns:a16="http://schemas.microsoft.com/office/drawing/2014/main" id="{DAAF6D68-29B6-49D3-A50C-2B37354F57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8812" y="6035623"/>
            <a:ext cx="525927" cy="525927"/>
          </a:xfrm>
          <a:prstGeom prst="rect">
            <a:avLst/>
          </a:prstGeom>
        </p:spPr>
      </p:pic>
      <p:pic>
        <p:nvPicPr>
          <p:cNvPr id="18" name="Picture 17">
            <a:extLst>
              <a:ext uri="{FF2B5EF4-FFF2-40B4-BE49-F238E27FC236}">
                <a16:creationId xmlns:a16="http://schemas.microsoft.com/office/drawing/2014/main" id="{C30C0BB1-7CAB-4CA2-A009-A8E54F973C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8758" y="6041660"/>
            <a:ext cx="525927" cy="525927"/>
          </a:xfrm>
          <a:prstGeom prst="rect">
            <a:avLst/>
          </a:prstGeom>
        </p:spPr>
      </p:pic>
      <p:sp>
        <p:nvSpPr>
          <p:cNvPr id="36" name="TextBox 35">
            <a:extLst>
              <a:ext uri="{FF2B5EF4-FFF2-40B4-BE49-F238E27FC236}">
                <a16:creationId xmlns:a16="http://schemas.microsoft.com/office/drawing/2014/main" id="{50148501-842E-41FF-B2FD-A659C9F6AB1A}"/>
              </a:ext>
            </a:extLst>
          </p:cNvPr>
          <p:cNvSpPr txBox="1"/>
          <p:nvPr/>
        </p:nvSpPr>
        <p:spPr>
          <a:xfrm>
            <a:off x="2056828"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7" name="TextBox 36">
            <a:extLst>
              <a:ext uri="{FF2B5EF4-FFF2-40B4-BE49-F238E27FC236}">
                <a16:creationId xmlns:a16="http://schemas.microsoft.com/office/drawing/2014/main" id="{EEB58D2E-72B8-49E8-8FCF-14398ED07723}"/>
              </a:ext>
            </a:extLst>
          </p:cNvPr>
          <p:cNvSpPr txBox="1"/>
          <p:nvPr/>
        </p:nvSpPr>
        <p:spPr>
          <a:xfrm>
            <a:off x="4780626" y="6081491"/>
            <a:ext cx="1220206"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@W4050</a:t>
            </a:r>
          </a:p>
        </p:txBody>
      </p:sp>
      <p:sp>
        <p:nvSpPr>
          <p:cNvPr id="39" name="TextBox 38">
            <a:extLst>
              <a:ext uri="{FF2B5EF4-FFF2-40B4-BE49-F238E27FC236}">
                <a16:creationId xmlns:a16="http://schemas.microsoft.com/office/drawing/2014/main" id="{26A12EFC-EAD3-4DBF-9766-34DBE7AAF438}"/>
              </a:ext>
            </a:extLst>
          </p:cNvPr>
          <p:cNvSpPr txBox="1"/>
          <p:nvPr/>
        </p:nvSpPr>
        <p:spPr>
          <a:xfrm>
            <a:off x="7131705" y="6081491"/>
            <a:ext cx="3996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adawson</a:t>
            </a:r>
            <a:endParaRPr lang="en-GB" sz="2000">
              <a:solidFill>
                <a:srgbClr val="404040"/>
              </a:solidFill>
              <a:latin typeface="Segoe UI" panose="020B0502040204020203" pitchFamily="34" charset="0"/>
              <a:cs typeface="Segoe UI" panose="020B0502040204020203" pitchFamily="34" charset="0"/>
            </a:endParaRPr>
          </a:p>
        </p:txBody>
      </p:sp>
      <p:pic>
        <p:nvPicPr>
          <p:cNvPr id="38" name="Picture 37">
            <a:extLst>
              <a:ext uri="{FF2B5EF4-FFF2-40B4-BE49-F238E27FC236}">
                <a16:creationId xmlns:a16="http://schemas.microsoft.com/office/drawing/2014/main" id="{EB9C46B5-0C78-4F1C-B673-21740C1E5D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5" name="TextBox 44">
            <a:extLst>
              <a:ext uri="{FF2B5EF4-FFF2-40B4-BE49-F238E27FC236}">
                <a16:creationId xmlns:a16="http://schemas.microsoft.com/office/drawing/2014/main" id="{55ACA838-8B1C-4498-ABA5-7B35C08F9992}"/>
              </a:ext>
            </a:extLst>
          </p:cNvPr>
          <p:cNvSpPr txBox="1"/>
          <p:nvPr/>
        </p:nvSpPr>
        <p:spPr>
          <a:xfrm>
            <a:off x="806336" y="2038926"/>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Andy Dawson</a:t>
            </a:r>
          </a:p>
        </p:txBody>
      </p:sp>
      <p:sp>
        <p:nvSpPr>
          <p:cNvPr id="46" name="TextBox 45">
            <a:extLst>
              <a:ext uri="{FF2B5EF4-FFF2-40B4-BE49-F238E27FC236}">
                <a16:creationId xmlns:a16="http://schemas.microsoft.com/office/drawing/2014/main" id="{EF491960-8987-4EDE-A2F0-27BB68BCD84C}"/>
              </a:ext>
            </a:extLst>
          </p:cNvPr>
          <p:cNvSpPr txBox="1"/>
          <p:nvPr/>
        </p:nvSpPr>
        <p:spPr>
          <a:xfrm>
            <a:off x="806335" y="2916458"/>
            <a:ext cx="7476587"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Information Officer (CIO)</a:t>
            </a:r>
          </a:p>
          <a:p>
            <a:pPr lvl="0"/>
            <a:r>
              <a:rPr lang="en-US" sz="3200">
                <a:latin typeface="+mj-lt"/>
              </a:rPr>
              <a:t>MVP (Office Apps and Services)</a:t>
            </a:r>
          </a:p>
          <a:p>
            <a:endParaRPr lang="en-GB" sz="3200">
              <a:solidFill>
                <a:schemeClr val="tx1"/>
              </a:solidFill>
              <a:latin typeface="Segoe UI Semibold" panose="020B0702040204020203" pitchFamily="34" charset="0"/>
              <a:cs typeface="Segoe UI Semibold" panose="020B0702040204020203" pitchFamily="34" charset="0"/>
            </a:endParaRPr>
          </a:p>
        </p:txBody>
      </p:sp>
      <p:sp>
        <p:nvSpPr>
          <p:cNvPr id="19" name="Rectangle 18">
            <a:extLst>
              <a:ext uri="{FF2B5EF4-FFF2-40B4-BE49-F238E27FC236}">
                <a16:creationId xmlns:a16="http://schemas.microsoft.com/office/drawing/2014/main" id="{27A72017-895C-4312-862D-5E3CD9BCDA5D}"/>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20" name="Picture 19">
            <a:extLst>
              <a:ext uri="{FF2B5EF4-FFF2-40B4-BE49-F238E27FC236}">
                <a16:creationId xmlns:a16="http://schemas.microsoft.com/office/drawing/2014/main" id="{CD67D09B-8281-4565-9F63-BD820798E42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1" name="Picture 20">
            <a:extLst>
              <a:ext uri="{FF2B5EF4-FFF2-40B4-BE49-F238E27FC236}">
                <a16:creationId xmlns:a16="http://schemas.microsoft.com/office/drawing/2014/main" id="{A1351EFF-8334-44B8-9BEF-E384C48E07B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65469" y="3577896"/>
            <a:ext cx="338554" cy="338554"/>
          </a:xfrm>
          <a:prstGeom prst="rect">
            <a:avLst/>
          </a:prstGeom>
        </p:spPr>
      </p:pic>
      <p:sp>
        <p:nvSpPr>
          <p:cNvPr id="22" name="TextBox 21">
            <a:extLst>
              <a:ext uri="{FF2B5EF4-FFF2-40B4-BE49-F238E27FC236}">
                <a16:creationId xmlns:a16="http://schemas.microsoft.com/office/drawing/2014/main" id="{F239BF59-5464-4C94-9A4B-996210D40C73}"/>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@W4050</a:t>
            </a:r>
          </a:p>
        </p:txBody>
      </p:sp>
      <p:sp>
        <p:nvSpPr>
          <p:cNvPr id="23" name="TextBox 22">
            <a:extLst>
              <a:ext uri="{FF2B5EF4-FFF2-40B4-BE49-F238E27FC236}">
                <a16:creationId xmlns:a16="http://schemas.microsoft.com/office/drawing/2014/main" id="{86073A8A-0C04-4759-BAA8-CB335C93F034}"/>
              </a:ext>
            </a:extLst>
          </p:cNvPr>
          <p:cNvSpPr txBox="1"/>
          <p:nvPr userDrawn="1"/>
        </p:nvSpPr>
        <p:spPr>
          <a:xfrm>
            <a:off x="5513777" y="3575070"/>
            <a:ext cx="3364106"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adawson</a:t>
            </a:r>
            <a:endParaRPr lang="en-GB" sz="1400" dirty="0">
              <a:solidFill>
                <a:schemeClr val="bg1"/>
              </a:solidFill>
            </a:endParaRPr>
          </a:p>
        </p:txBody>
      </p:sp>
      <p:sp>
        <p:nvSpPr>
          <p:cNvPr id="24" name="TextBox 23">
            <a:extLst>
              <a:ext uri="{FF2B5EF4-FFF2-40B4-BE49-F238E27FC236}">
                <a16:creationId xmlns:a16="http://schemas.microsoft.com/office/drawing/2014/main" id="{1EC56898-B687-4C95-92A6-56FEA7845E92}"/>
              </a:ext>
            </a:extLst>
          </p:cNvPr>
          <p:cNvSpPr txBox="1"/>
          <p:nvPr userDrawn="1"/>
        </p:nvSpPr>
        <p:spPr>
          <a:xfrm>
            <a:off x="9212261" y="3577228"/>
            <a:ext cx="2746442" cy="307777"/>
          </a:xfrm>
          <a:prstGeom prst="rect">
            <a:avLst/>
          </a:prstGeom>
          <a:noFill/>
        </p:spPr>
        <p:txBody>
          <a:bodyPr wrap="square" rtlCol="0">
            <a:spAutoFit/>
          </a:bodyPr>
          <a:lstStyle/>
          <a:p>
            <a:r>
              <a:rPr lang="en-GB" sz="1400" dirty="0">
                <a:solidFill>
                  <a:schemeClr val="bg1"/>
                </a:solidFill>
              </a:rPr>
              <a:t>Black Marble</a:t>
            </a:r>
          </a:p>
        </p:txBody>
      </p:sp>
      <p:pic>
        <p:nvPicPr>
          <p:cNvPr id="25" name="Picture 24">
            <a:extLst>
              <a:ext uri="{FF2B5EF4-FFF2-40B4-BE49-F238E27FC236}">
                <a16:creationId xmlns:a16="http://schemas.microsoft.com/office/drawing/2014/main" id="{574447F6-B331-476C-9115-E0D32BE5EB6E}"/>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pic>
        <p:nvPicPr>
          <p:cNvPr id="26" name="Picture 25">
            <a:extLst>
              <a:ext uri="{FF2B5EF4-FFF2-40B4-BE49-F238E27FC236}">
                <a16:creationId xmlns:a16="http://schemas.microsoft.com/office/drawing/2014/main" id="{BF903F05-2422-45CC-8E5C-DCCC0318031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089660" y="3577896"/>
            <a:ext cx="327088" cy="327088"/>
          </a:xfrm>
          <a:prstGeom prst="rect">
            <a:avLst/>
          </a:prstGeom>
        </p:spPr>
      </p:pic>
      <p:sp>
        <p:nvSpPr>
          <p:cNvPr id="27" name="TextBox 26">
            <a:extLst>
              <a:ext uri="{FF2B5EF4-FFF2-40B4-BE49-F238E27FC236}">
                <a16:creationId xmlns:a16="http://schemas.microsoft.com/office/drawing/2014/main" id="{47C5654D-B3B4-4E52-A891-4100AD89CB06}"/>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Andy Dawson</a:t>
            </a:r>
          </a:p>
        </p:txBody>
      </p:sp>
      <p:sp>
        <p:nvSpPr>
          <p:cNvPr id="28" name="TextBox 27">
            <a:extLst>
              <a:ext uri="{FF2B5EF4-FFF2-40B4-BE49-F238E27FC236}">
                <a16:creationId xmlns:a16="http://schemas.microsoft.com/office/drawing/2014/main" id="{942EE485-8CEE-4988-B922-89D90A137F95}"/>
              </a:ext>
            </a:extLst>
          </p:cNvPr>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Information Officer (CIO)</a:t>
            </a:r>
          </a:p>
          <a:p>
            <a:r>
              <a:rPr lang="en-GB" sz="2400" dirty="0">
                <a:solidFill>
                  <a:schemeClr val="bg1"/>
                </a:solidFill>
                <a:latin typeface="+mn-lt"/>
              </a:rPr>
              <a:t>Microsoft</a:t>
            </a:r>
            <a:r>
              <a:rPr lang="en-GB" sz="2400" baseline="0" dirty="0">
                <a:solidFill>
                  <a:schemeClr val="bg1"/>
                </a:solidFill>
                <a:latin typeface="+mn-lt"/>
              </a:rPr>
              <a:t> MVP (Office Servers and Services)</a:t>
            </a:r>
            <a:endParaRPr lang="en-GB" sz="2400" dirty="0">
              <a:solidFill>
                <a:schemeClr val="bg1"/>
              </a:solidFill>
              <a:latin typeface="+mn-lt"/>
            </a:endParaRPr>
          </a:p>
        </p:txBody>
      </p:sp>
      <p:pic>
        <p:nvPicPr>
          <p:cNvPr id="29" name="Picture 28">
            <a:extLst>
              <a:ext uri="{FF2B5EF4-FFF2-40B4-BE49-F238E27FC236}">
                <a16:creationId xmlns:a16="http://schemas.microsoft.com/office/drawing/2014/main" id="{1918BC62-1EAB-4F5A-90AA-25B0B7A99AE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5577" t="1124" r="19138" b="4840"/>
          <a:stretch/>
        </p:blipFill>
        <p:spPr>
          <a:xfrm>
            <a:off x="634231" y="1185367"/>
            <a:ext cx="2243548" cy="5394960"/>
          </a:xfrm>
          <a:prstGeom prst="rect">
            <a:avLst/>
          </a:prstGeom>
        </p:spPr>
      </p:pic>
    </p:spTree>
    <p:extLst>
      <p:ext uri="{BB962C8B-B14F-4D97-AF65-F5344CB8AC3E}">
        <p14:creationId xmlns:p14="http://schemas.microsoft.com/office/powerpoint/2010/main" val="274613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Rik Hepworth">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BAA1DF2-E601-461E-8716-9BA180493A6D}"/>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a:extLst>
              <a:ext uri="{FF2B5EF4-FFF2-40B4-BE49-F238E27FC236}">
                <a16:creationId xmlns:a16="http://schemas.microsoft.com/office/drawing/2014/main" id="{8C39A50E-379E-44CB-860E-A5AEE33D2F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3973"/>
          <a:stretch/>
        </p:blipFill>
        <p:spPr>
          <a:xfrm>
            <a:off x="8282921" y="1109270"/>
            <a:ext cx="3313340" cy="4589582"/>
          </a:xfrm>
          <a:prstGeom prst="rect">
            <a:avLst/>
          </a:prstGeom>
        </p:spPr>
      </p:pic>
      <p:sp>
        <p:nvSpPr>
          <p:cNvPr id="18" name="Rectangle 17">
            <a:extLst>
              <a:ext uri="{FF2B5EF4-FFF2-40B4-BE49-F238E27FC236}">
                <a16:creationId xmlns:a16="http://schemas.microsoft.com/office/drawing/2014/main" id="{4391A027-E75F-4989-982B-DAAC65C41611}"/>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A picture containing vector graphics&#10;&#10;Description generated with high confidence">
            <a:extLst>
              <a:ext uri="{FF2B5EF4-FFF2-40B4-BE49-F238E27FC236}">
                <a16:creationId xmlns:a16="http://schemas.microsoft.com/office/drawing/2014/main" id="{88E6FE80-FB1A-4C8E-9215-E657BBACE3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8760" y="6027340"/>
            <a:ext cx="525927" cy="525927"/>
          </a:xfrm>
          <a:prstGeom prst="rect">
            <a:avLst/>
          </a:prstGeom>
        </p:spPr>
      </p:pic>
      <p:pic>
        <p:nvPicPr>
          <p:cNvPr id="20" name="Picture 19">
            <a:extLst>
              <a:ext uri="{FF2B5EF4-FFF2-40B4-BE49-F238E27FC236}">
                <a16:creationId xmlns:a16="http://schemas.microsoft.com/office/drawing/2014/main" id="{1D237531-BD89-4EB8-A4F5-25479AA1B1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4960" y="6035623"/>
            <a:ext cx="525927" cy="525927"/>
          </a:xfrm>
          <a:prstGeom prst="rect">
            <a:avLst/>
          </a:prstGeom>
        </p:spPr>
      </p:pic>
      <p:pic>
        <p:nvPicPr>
          <p:cNvPr id="21" name="Picture 20">
            <a:extLst>
              <a:ext uri="{FF2B5EF4-FFF2-40B4-BE49-F238E27FC236}">
                <a16:creationId xmlns:a16="http://schemas.microsoft.com/office/drawing/2014/main" id="{89307637-6EBB-41AC-87F9-2FF9F70D3B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6714" y="6041660"/>
            <a:ext cx="525927" cy="525927"/>
          </a:xfrm>
          <a:prstGeom prst="rect">
            <a:avLst/>
          </a:prstGeom>
        </p:spPr>
      </p:pic>
      <p:sp>
        <p:nvSpPr>
          <p:cNvPr id="25" name="TextBox 24">
            <a:extLst>
              <a:ext uri="{FF2B5EF4-FFF2-40B4-BE49-F238E27FC236}">
                <a16:creationId xmlns:a16="http://schemas.microsoft.com/office/drawing/2014/main" id="{9997588D-22CF-4D9B-8B38-9EB9ED7761CA}"/>
              </a:ext>
            </a:extLst>
          </p:cNvPr>
          <p:cNvSpPr txBox="1"/>
          <p:nvPr/>
        </p:nvSpPr>
        <p:spPr>
          <a:xfrm>
            <a:off x="1539204" y="6081491"/>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26" name="TextBox 25">
            <a:extLst>
              <a:ext uri="{FF2B5EF4-FFF2-40B4-BE49-F238E27FC236}">
                <a16:creationId xmlns:a16="http://schemas.microsoft.com/office/drawing/2014/main" id="{5E3043F5-5B8F-4236-AAE9-3292D3D9A3AD}"/>
              </a:ext>
            </a:extLst>
          </p:cNvPr>
          <p:cNvSpPr txBox="1"/>
          <p:nvPr/>
        </p:nvSpPr>
        <p:spPr>
          <a:xfrm>
            <a:off x="4263002" y="6081491"/>
            <a:ext cx="1807098"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rikhepworth</a:t>
            </a:r>
            <a:endParaRPr lang="en-GB" sz="2000">
              <a:solidFill>
                <a:srgbClr val="404040"/>
              </a:soli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B9C55811-0D33-43C7-B8E4-03BE6828EB92}"/>
              </a:ext>
            </a:extLst>
          </p:cNvPr>
          <p:cNvSpPr txBox="1"/>
          <p:nvPr/>
        </p:nvSpPr>
        <p:spPr>
          <a:xfrm>
            <a:off x="7174096" y="6081491"/>
            <a:ext cx="4181145"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rhepworth</a:t>
            </a:r>
            <a:endParaRPr lang="en-GB" sz="2000">
              <a:solidFill>
                <a:srgbClr val="404040"/>
              </a:solidFill>
              <a:latin typeface="Segoe UI" panose="020B0502040204020203" pitchFamily="34" charset="0"/>
              <a:cs typeface="Segoe UI" panose="020B0502040204020203" pitchFamily="34" charset="0"/>
            </a:endParaRPr>
          </a:p>
        </p:txBody>
      </p:sp>
      <p:sp>
        <p:nvSpPr>
          <p:cNvPr id="42" name="TextBox 41">
            <a:extLst>
              <a:ext uri="{FF2B5EF4-FFF2-40B4-BE49-F238E27FC236}">
                <a16:creationId xmlns:a16="http://schemas.microsoft.com/office/drawing/2014/main" id="{ED5FC0B1-ABB0-4384-A2D5-54055F7A336B}"/>
              </a:ext>
            </a:extLst>
          </p:cNvPr>
          <p:cNvSpPr txBox="1"/>
          <p:nvPr/>
        </p:nvSpPr>
        <p:spPr>
          <a:xfrm>
            <a:off x="806336" y="2034019"/>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Rik Hepworth</a:t>
            </a:r>
          </a:p>
        </p:txBody>
      </p:sp>
      <p:sp>
        <p:nvSpPr>
          <p:cNvPr id="43" name="TextBox 42">
            <a:extLst>
              <a:ext uri="{FF2B5EF4-FFF2-40B4-BE49-F238E27FC236}">
                <a16:creationId xmlns:a16="http://schemas.microsoft.com/office/drawing/2014/main" id="{3FA72A2B-ACE5-4A2C-80B0-CBF2EF4D7AC7}"/>
              </a:ext>
            </a:extLst>
          </p:cNvPr>
          <p:cNvSpPr txBox="1"/>
          <p:nvPr/>
        </p:nvSpPr>
        <p:spPr>
          <a:xfrm>
            <a:off x="806335" y="2911551"/>
            <a:ext cx="7476587" cy="1077218"/>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Chief Consultancy Officer (CCO)</a:t>
            </a:r>
          </a:p>
          <a:p>
            <a:pPr lvl="0"/>
            <a:r>
              <a:rPr lang="en-US" sz="3200">
                <a:latin typeface="+mj-lt"/>
              </a:rPr>
              <a:t>MVP (Azure)</a:t>
            </a:r>
          </a:p>
        </p:txBody>
      </p:sp>
      <p:pic>
        <p:nvPicPr>
          <p:cNvPr id="14" name="Picture 13">
            <a:extLst>
              <a:ext uri="{FF2B5EF4-FFF2-40B4-BE49-F238E27FC236}">
                <a16:creationId xmlns:a16="http://schemas.microsoft.com/office/drawing/2014/main" id="{7C3FA704-DB3C-48A8-BC39-234306E136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15" name="Rectangle 14">
            <a:extLst>
              <a:ext uri="{FF2B5EF4-FFF2-40B4-BE49-F238E27FC236}">
                <a16:creationId xmlns:a16="http://schemas.microsoft.com/office/drawing/2014/main" id="{6C914955-F54B-432B-B1E2-0622777E6C41}"/>
              </a:ext>
            </a:extLst>
          </p:cNvPr>
          <p:cNvSpPr/>
          <p:nvPr userDrawn="1"/>
        </p:nvSpPr>
        <p:spPr>
          <a:xfrm>
            <a:off x="0" y="3423425"/>
            <a:ext cx="12192000" cy="3434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pic>
        <p:nvPicPr>
          <p:cNvPr id="17" name="Picture 16">
            <a:extLst>
              <a:ext uri="{FF2B5EF4-FFF2-40B4-BE49-F238E27FC236}">
                <a16:creationId xmlns:a16="http://schemas.microsoft.com/office/drawing/2014/main" id="{C061EFA9-AD6C-4C00-AC59-E006652C816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261956" y="3579542"/>
            <a:ext cx="327671" cy="327671"/>
          </a:xfrm>
          <a:prstGeom prst="rect">
            <a:avLst/>
          </a:prstGeom>
        </p:spPr>
      </p:pic>
      <p:pic>
        <p:nvPicPr>
          <p:cNvPr id="22" name="Picture 21">
            <a:extLst>
              <a:ext uri="{FF2B5EF4-FFF2-40B4-BE49-F238E27FC236}">
                <a16:creationId xmlns:a16="http://schemas.microsoft.com/office/drawing/2014/main" id="{8FBED4DF-EFB6-432F-BC9C-69A2EEEEC9EC}"/>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418199" y="3577896"/>
            <a:ext cx="338554" cy="338554"/>
          </a:xfrm>
          <a:prstGeom prst="rect">
            <a:avLst/>
          </a:prstGeom>
        </p:spPr>
      </p:pic>
      <p:sp>
        <p:nvSpPr>
          <p:cNvPr id="23" name="TextBox 22">
            <a:extLst>
              <a:ext uri="{FF2B5EF4-FFF2-40B4-BE49-F238E27FC236}">
                <a16:creationId xmlns:a16="http://schemas.microsoft.com/office/drawing/2014/main" id="{0393A5C1-9CB9-4822-97ED-C28223ECDDA4}"/>
              </a:ext>
            </a:extLst>
          </p:cNvPr>
          <p:cNvSpPr txBox="1"/>
          <p:nvPr userDrawn="1"/>
        </p:nvSpPr>
        <p:spPr>
          <a:xfrm>
            <a:off x="3589627" y="3577229"/>
            <a:ext cx="2746442" cy="307777"/>
          </a:xfrm>
          <a:prstGeom prst="rect">
            <a:avLst/>
          </a:prstGeom>
          <a:noFill/>
        </p:spPr>
        <p:txBody>
          <a:bodyPr wrap="square" rtlCol="0">
            <a:spAutoFit/>
          </a:bodyPr>
          <a:lstStyle/>
          <a:p>
            <a:r>
              <a:rPr lang="en-GB" sz="1400" dirty="0">
                <a:solidFill>
                  <a:schemeClr val="bg1"/>
                </a:solidFill>
              </a:rPr>
              <a:t>@</a:t>
            </a:r>
            <a:r>
              <a:rPr lang="en-GB" sz="1400" dirty="0" err="1">
                <a:solidFill>
                  <a:schemeClr val="bg1"/>
                </a:solidFill>
              </a:rPr>
              <a:t>rikhepworth</a:t>
            </a:r>
            <a:endParaRPr lang="en-GB" sz="1400" dirty="0">
              <a:solidFill>
                <a:schemeClr val="bg1"/>
              </a:solidFill>
            </a:endParaRPr>
          </a:p>
        </p:txBody>
      </p:sp>
      <p:sp>
        <p:nvSpPr>
          <p:cNvPr id="24" name="TextBox 23">
            <a:extLst>
              <a:ext uri="{FF2B5EF4-FFF2-40B4-BE49-F238E27FC236}">
                <a16:creationId xmlns:a16="http://schemas.microsoft.com/office/drawing/2014/main" id="{312BF60D-E131-48D0-9F04-E9C84E8CBE33}"/>
              </a:ext>
            </a:extLst>
          </p:cNvPr>
          <p:cNvSpPr txBox="1"/>
          <p:nvPr userDrawn="1"/>
        </p:nvSpPr>
        <p:spPr>
          <a:xfrm>
            <a:off x="5915631" y="3575070"/>
            <a:ext cx="3502568" cy="307777"/>
          </a:xfrm>
          <a:prstGeom prst="rect">
            <a:avLst/>
          </a:prstGeom>
          <a:noFill/>
        </p:spPr>
        <p:txBody>
          <a:bodyPr wrap="square" rtlCol="0">
            <a:spAutoFit/>
          </a:bodyPr>
          <a:lstStyle/>
          <a:p>
            <a:r>
              <a:rPr lang="en-GB" sz="1400" dirty="0">
                <a:solidFill>
                  <a:schemeClr val="bg1"/>
                </a:solidFill>
              </a:rPr>
              <a:t>blogs.blackmarble.co.uk/</a:t>
            </a:r>
            <a:r>
              <a:rPr lang="en-GB" sz="1400" dirty="0" err="1">
                <a:solidFill>
                  <a:schemeClr val="bg1"/>
                </a:solidFill>
              </a:rPr>
              <a:t>rhepworth</a:t>
            </a:r>
            <a:endParaRPr lang="en-GB" sz="1400" dirty="0">
              <a:solidFill>
                <a:schemeClr val="bg1"/>
              </a:solidFill>
            </a:endParaRPr>
          </a:p>
        </p:txBody>
      </p:sp>
      <p:sp>
        <p:nvSpPr>
          <p:cNvPr id="28" name="TextBox 27">
            <a:extLst>
              <a:ext uri="{FF2B5EF4-FFF2-40B4-BE49-F238E27FC236}">
                <a16:creationId xmlns:a16="http://schemas.microsoft.com/office/drawing/2014/main" id="{0B8AC4AB-8B1A-4628-B2F8-40D06F9F78ED}"/>
              </a:ext>
            </a:extLst>
          </p:cNvPr>
          <p:cNvSpPr txBox="1"/>
          <p:nvPr userDrawn="1"/>
        </p:nvSpPr>
        <p:spPr>
          <a:xfrm>
            <a:off x="9764991" y="3577228"/>
            <a:ext cx="1473891" cy="307777"/>
          </a:xfrm>
          <a:prstGeom prst="rect">
            <a:avLst/>
          </a:prstGeom>
          <a:noFill/>
        </p:spPr>
        <p:txBody>
          <a:bodyPr wrap="square" rtlCol="0">
            <a:spAutoFit/>
          </a:bodyPr>
          <a:lstStyle/>
          <a:p>
            <a:r>
              <a:rPr lang="en-GB" sz="1400" dirty="0">
                <a:solidFill>
                  <a:schemeClr val="bg1"/>
                </a:solidFill>
              </a:rPr>
              <a:t>Black Marble</a:t>
            </a:r>
          </a:p>
        </p:txBody>
      </p:sp>
      <p:pic>
        <p:nvPicPr>
          <p:cNvPr id="29" name="Picture 28">
            <a:extLst>
              <a:ext uri="{FF2B5EF4-FFF2-40B4-BE49-F238E27FC236}">
                <a16:creationId xmlns:a16="http://schemas.microsoft.com/office/drawing/2014/main" id="{1A8BDE9D-F862-4AF0-BF78-A8CB7244EF6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491514" y="3577896"/>
            <a:ext cx="327088" cy="327088"/>
          </a:xfrm>
          <a:prstGeom prst="rect">
            <a:avLst/>
          </a:prstGeom>
        </p:spPr>
      </p:pic>
      <p:pic>
        <p:nvPicPr>
          <p:cNvPr id="30" name="Picture 29">
            <a:extLst>
              <a:ext uri="{FF2B5EF4-FFF2-40B4-BE49-F238E27FC236}">
                <a16:creationId xmlns:a16="http://schemas.microsoft.com/office/drawing/2014/main" id="{6AD5EEB5-FDA0-4BC5-91FB-A2174DEB2EA4}"/>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0957057" y="4495216"/>
            <a:ext cx="1001646" cy="1552100"/>
          </a:xfrm>
          <a:prstGeom prst="rect">
            <a:avLst/>
          </a:prstGeom>
        </p:spPr>
      </p:pic>
      <p:sp>
        <p:nvSpPr>
          <p:cNvPr id="31" name="TextBox 30">
            <a:extLst>
              <a:ext uri="{FF2B5EF4-FFF2-40B4-BE49-F238E27FC236}">
                <a16:creationId xmlns:a16="http://schemas.microsoft.com/office/drawing/2014/main" id="{0FF9B6D3-CFB3-4ACD-A690-78E3AF8F4241}"/>
              </a:ext>
            </a:extLst>
          </p:cNvPr>
          <p:cNvSpPr txBox="1"/>
          <p:nvPr userDrawn="1"/>
        </p:nvSpPr>
        <p:spPr>
          <a:xfrm>
            <a:off x="3161815" y="4006783"/>
            <a:ext cx="6863634" cy="1015663"/>
          </a:xfrm>
          <a:prstGeom prst="rect">
            <a:avLst/>
          </a:prstGeom>
          <a:noFill/>
        </p:spPr>
        <p:txBody>
          <a:bodyPr wrap="square" rtlCol="0">
            <a:spAutoFit/>
          </a:bodyPr>
          <a:lstStyle/>
          <a:p>
            <a:r>
              <a:rPr lang="en-GB" sz="6000" dirty="0">
                <a:solidFill>
                  <a:schemeClr val="bg1"/>
                </a:solidFill>
                <a:latin typeface="+mj-lt"/>
              </a:rPr>
              <a:t>Rik</a:t>
            </a:r>
            <a:r>
              <a:rPr lang="en-GB" sz="6000" baseline="0" dirty="0">
                <a:solidFill>
                  <a:schemeClr val="bg1"/>
                </a:solidFill>
                <a:latin typeface="+mj-lt"/>
              </a:rPr>
              <a:t> Hepworth</a:t>
            </a:r>
            <a:endParaRPr lang="en-GB" sz="6000" dirty="0">
              <a:solidFill>
                <a:schemeClr val="bg1"/>
              </a:solidFill>
              <a:latin typeface="+mj-lt"/>
            </a:endParaRPr>
          </a:p>
        </p:txBody>
      </p:sp>
      <p:sp>
        <p:nvSpPr>
          <p:cNvPr id="32" name="TextBox 31">
            <a:extLst>
              <a:ext uri="{FF2B5EF4-FFF2-40B4-BE49-F238E27FC236}">
                <a16:creationId xmlns:a16="http://schemas.microsoft.com/office/drawing/2014/main" id="{8E8EE4B3-B639-4507-9298-34A2508E9640}"/>
              </a:ext>
            </a:extLst>
          </p:cNvPr>
          <p:cNvSpPr txBox="1"/>
          <p:nvPr userDrawn="1"/>
        </p:nvSpPr>
        <p:spPr>
          <a:xfrm>
            <a:off x="3171338" y="5138144"/>
            <a:ext cx="6863634" cy="830997"/>
          </a:xfrm>
          <a:prstGeom prst="rect">
            <a:avLst/>
          </a:prstGeom>
          <a:noFill/>
        </p:spPr>
        <p:txBody>
          <a:bodyPr wrap="square" rtlCol="0">
            <a:spAutoFit/>
          </a:bodyPr>
          <a:lstStyle/>
          <a:p>
            <a:r>
              <a:rPr lang="en-GB" sz="2400" dirty="0">
                <a:solidFill>
                  <a:schemeClr val="bg1"/>
                </a:solidFill>
                <a:latin typeface="+mn-lt"/>
              </a:rPr>
              <a:t>Chief Consultancy Officer (COO)</a:t>
            </a:r>
          </a:p>
          <a:p>
            <a:r>
              <a:rPr lang="en-GB" sz="2400" dirty="0">
                <a:solidFill>
                  <a:schemeClr val="bg1"/>
                </a:solidFill>
                <a:latin typeface="+mn-lt"/>
              </a:rPr>
              <a:t>Microsoft MVP (Azure)</a:t>
            </a:r>
          </a:p>
        </p:txBody>
      </p:sp>
      <p:pic>
        <p:nvPicPr>
          <p:cNvPr id="33" name="Picture 32" descr="A picture containing clothing&#10;&#10;Description generated with very high confidence">
            <a:extLst>
              <a:ext uri="{FF2B5EF4-FFF2-40B4-BE49-F238E27FC236}">
                <a16:creationId xmlns:a16="http://schemas.microsoft.com/office/drawing/2014/main" id="{CCDB1283-3696-4A77-B9A4-2E41A74EA8D3}"/>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45905" y="1523620"/>
            <a:ext cx="2795925" cy="5097620"/>
          </a:xfrm>
          <a:prstGeom prst="rect">
            <a:avLst/>
          </a:prstGeom>
        </p:spPr>
      </p:pic>
    </p:spTree>
    <p:extLst>
      <p:ext uri="{BB962C8B-B14F-4D97-AF65-F5344CB8AC3E}">
        <p14:creationId xmlns:p14="http://schemas.microsoft.com/office/powerpoint/2010/main" val="40900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Richard Fennell">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1D3B1DF-7106-4B7B-9F93-E37CDBF6E212}"/>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7222FE75-6174-4B59-9696-7B2A5A1E4FC4}"/>
              </a:ext>
            </a:extLst>
          </p:cNvPr>
          <p:cNvPicPr>
            <a:picLocks noChangeAspect="1"/>
          </p:cNvPicPr>
          <p:nvPr/>
        </p:nvPicPr>
        <p:blipFill rotWithShape="1">
          <a:blip r:embed="rId2">
            <a:extLst>
              <a:ext uri="{28A0092B-C50C-407E-A947-70E740481C1C}">
                <a14:useLocalDpi xmlns:a14="http://schemas.microsoft.com/office/drawing/2010/main" val="0"/>
              </a:ext>
            </a:extLst>
          </a:blip>
          <a:srcRect b="25979"/>
          <a:stretch/>
        </p:blipFill>
        <p:spPr>
          <a:xfrm>
            <a:off x="8637797" y="1002500"/>
            <a:ext cx="2451535" cy="4696352"/>
          </a:xfrm>
          <a:prstGeom prst="rect">
            <a:avLst/>
          </a:prstGeom>
        </p:spPr>
      </p:pic>
      <p:sp>
        <p:nvSpPr>
          <p:cNvPr id="16" name="Rectangle 15">
            <a:extLst>
              <a:ext uri="{FF2B5EF4-FFF2-40B4-BE49-F238E27FC236}">
                <a16:creationId xmlns:a16="http://schemas.microsoft.com/office/drawing/2014/main" id="{6D5F17CF-B081-403D-95A2-2C04746A83F8}"/>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descr="A picture containing vector graphics&#10;&#10;Description generated with high confidence">
            <a:extLst>
              <a:ext uri="{FF2B5EF4-FFF2-40B4-BE49-F238E27FC236}">
                <a16:creationId xmlns:a16="http://schemas.microsoft.com/office/drawing/2014/main" id="{0703330E-99CC-4B06-B59B-6EC847E87A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782" y="6027340"/>
            <a:ext cx="525927" cy="525927"/>
          </a:xfrm>
          <a:prstGeom prst="rect">
            <a:avLst/>
          </a:prstGeom>
        </p:spPr>
      </p:pic>
      <p:pic>
        <p:nvPicPr>
          <p:cNvPr id="19" name="Picture 18">
            <a:extLst>
              <a:ext uri="{FF2B5EF4-FFF2-40B4-BE49-F238E27FC236}">
                <a16:creationId xmlns:a16="http://schemas.microsoft.com/office/drawing/2014/main" id="{8EAA37F1-6055-44CB-A812-619DADA95D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1349" y="6035623"/>
            <a:ext cx="525927" cy="525927"/>
          </a:xfrm>
          <a:prstGeom prst="rect">
            <a:avLst/>
          </a:prstGeom>
        </p:spPr>
      </p:pic>
      <p:pic>
        <p:nvPicPr>
          <p:cNvPr id="20" name="Picture 19">
            <a:extLst>
              <a:ext uri="{FF2B5EF4-FFF2-40B4-BE49-F238E27FC236}">
                <a16:creationId xmlns:a16="http://schemas.microsoft.com/office/drawing/2014/main" id="{C0972D10-4EF1-4190-B4F1-C761965CC7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5591" y="6041660"/>
            <a:ext cx="525927" cy="525927"/>
          </a:xfrm>
          <a:prstGeom prst="rect">
            <a:avLst/>
          </a:prstGeom>
        </p:spPr>
      </p:pic>
      <p:pic>
        <p:nvPicPr>
          <p:cNvPr id="24" name="Picture 23">
            <a:extLst>
              <a:ext uri="{FF2B5EF4-FFF2-40B4-BE49-F238E27FC236}">
                <a16:creationId xmlns:a16="http://schemas.microsoft.com/office/drawing/2014/main" id="{DDED516E-DD2E-412D-8097-FB54910FD54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41" name="TextBox 40">
            <a:extLst>
              <a:ext uri="{FF2B5EF4-FFF2-40B4-BE49-F238E27FC236}">
                <a16:creationId xmlns:a16="http://schemas.microsoft.com/office/drawing/2014/main" id="{7ED7FF74-5603-4E31-A21D-FC0A82071C88}"/>
              </a:ext>
            </a:extLst>
          </p:cNvPr>
          <p:cNvSpPr txBox="1"/>
          <p:nvPr/>
        </p:nvSpPr>
        <p:spPr>
          <a:xfrm>
            <a:off x="806336" y="2036245"/>
            <a:ext cx="7476587"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Richard Fennell</a:t>
            </a:r>
          </a:p>
        </p:txBody>
      </p:sp>
      <p:sp>
        <p:nvSpPr>
          <p:cNvPr id="25" name="TextBox 24">
            <a:extLst>
              <a:ext uri="{FF2B5EF4-FFF2-40B4-BE49-F238E27FC236}">
                <a16:creationId xmlns:a16="http://schemas.microsoft.com/office/drawing/2014/main" id="{0759FAFE-9B20-4B8E-9D89-6854279C3530}"/>
              </a:ext>
            </a:extLst>
          </p:cNvPr>
          <p:cNvSpPr txBox="1"/>
          <p:nvPr/>
        </p:nvSpPr>
        <p:spPr>
          <a:xfrm>
            <a:off x="1674709"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1" name="TextBox 30">
            <a:extLst>
              <a:ext uri="{FF2B5EF4-FFF2-40B4-BE49-F238E27FC236}">
                <a16:creationId xmlns:a16="http://schemas.microsoft.com/office/drawing/2014/main" id="{D1CDB093-9B54-44E7-AF45-DE00FAB93C4B}"/>
              </a:ext>
            </a:extLst>
          </p:cNvPr>
          <p:cNvSpPr txBox="1"/>
          <p:nvPr/>
        </p:nvSpPr>
        <p:spPr>
          <a:xfrm>
            <a:off x="4356942" y="6089023"/>
            <a:ext cx="2088842"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a:t>
            </a:r>
            <a:r>
              <a:rPr lang="en-GB" sz="2000" err="1">
                <a:solidFill>
                  <a:srgbClr val="404040"/>
                </a:solidFill>
                <a:latin typeface="Segoe UI" panose="020B0502040204020203" pitchFamily="34" charset="0"/>
                <a:cs typeface="Segoe UI" panose="020B0502040204020203" pitchFamily="34" charset="0"/>
              </a:rPr>
              <a:t>RichardFennell</a:t>
            </a:r>
            <a:endParaRPr lang="en-GB" sz="2000">
              <a:solidFill>
                <a:srgbClr val="404040"/>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DD64608B-A82B-4D2D-82E1-33C09AA3EFF7}"/>
              </a:ext>
            </a:extLst>
          </p:cNvPr>
          <p:cNvSpPr txBox="1"/>
          <p:nvPr/>
        </p:nvSpPr>
        <p:spPr>
          <a:xfrm>
            <a:off x="7511518" y="6089023"/>
            <a:ext cx="3855607"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r>
              <a:rPr lang="en-GB" sz="2000" err="1">
                <a:solidFill>
                  <a:srgbClr val="404040"/>
                </a:solidFill>
                <a:latin typeface="Segoe UI" panose="020B0502040204020203" pitchFamily="34" charset="0"/>
                <a:cs typeface="Segoe UI" panose="020B0502040204020203" pitchFamily="34" charset="0"/>
              </a:rPr>
              <a:t>rfennell</a:t>
            </a:r>
            <a:endParaRPr lang="en-GB" sz="2000">
              <a:solidFill>
                <a:srgbClr val="404040"/>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6D26513D-992F-4926-8C1B-C6F8F7583D6C}"/>
              </a:ext>
            </a:extLst>
          </p:cNvPr>
          <p:cNvSpPr txBox="1"/>
          <p:nvPr userDrawn="1"/>
        </p:nvSpPr>
        <p:spPr>
          <a:xfrm>
            <a:off x="859921" y="4166166"/>
            <a:ext cx="6863634" cy="830997"/>
          </a:xfrm>
          <a:prstGeom prst="rect">
            <a:avLst/>
          </a:prstGeom>
          <a:noFill/>
        </p:spPr>
        <p:txBody>
          <a:bodyPr wrap="square" rtlCol="0">
            <a:spAutoFit/>
          </a:bodyPr>
          <a:lstStyle/>
          <a:p>
            <a:r>
              <a:rPr lang="en-GB" sz="2400" dirty="0">
                <a:solidFill>
                  <a:schemeClr val="accent2"/>
                </a:solidFill>
                <a:latin typeface="+mn-lt"/>
              </a:rPr>
              <a:t>Chief Technology Officer (CTO)</a:t>
            </a:r>
          </a:p>
          <a:p>
            <a:r>
              <a:rPr lang="en-GB" sz="2400" dirty="0">
                <a:solidFill>
                  <a:schemeClr val="accent2"/>
                </a:solidFill>
                <a:latin typeface="+mn-lt"/>
              </a:rPr>
              <a:t>Microsoft MVP (Development Technologies)</a:t>
            </a:r>
          </a:p>
        </p:txBody>
      </p:sp>
    </p:spTree>
    <p:extLst>
      <p:ext uri="{BB962C8B-B14F-4D97-AF65-F5344CB8AC3E}">
        <p14:creationId xmlns:p14="http://schemas.microsoft.com/office/powerpoint/2010/main" val="153506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39095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Ryan Yates">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2CCB8FC-FA49-448E-AC69-61445CA794FF}"/>
              </a:ext>
            </a:extLst>
          </p:cNvPr>
          <p:cNvSpPr/>
          <p:nvPr/>
        </p:nvSpPr>
        <p:spPr bwMode="auto">
          <a:xfrm>
            <a:off x="0" y="227281"/>
            <a:ext cx="12192000" cy="66289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close up of a mask&#10;&#10;Description generated with high confidence">
            <a:extLst>
              <a:ext uri="{FF2B5EF4-FFF2-40B4-BE49-F238E27FC236}">
                <a16:creationId xmlns:a16="http://schemas.microsoft.com/office/drawing/2014/main" id="{B527D1EC-C5BC-4B40-A91E-A55122658EC0}"/>
              </a:ext>
            </a:extLst>
          </p:cNvPr>
          <p:cNvPicPr>
            <a:picLocks noChangeAspect="1"/>
          </p:cNvPicPr>
          <p:nvPr/>
        </p:nvPicPr>
        <p:blipFill rotWithShape="1">
          <a:blip r:embed="rId2">
            <a:extLst>
              <a:ext uri="{28A0092B-C50C-407E-A947-70E740481C1C}">
                <a14:useLocalDpi xmlns:a14="http://schemas.microsoft.com/office/drawing/2010/main" val="0"/>
              </a:ext>
            </a:extLst>
          </a:blip>
          <a:srcRect b="26922"/>
          <a:stretch/>
        </p:blipFill>
        <p:spPr>
          <a:xfrm>
            <a:off x="8807591" y="1096980"/>
            <a:ext cx="2163846" cy="4601871"/>
          </a:xfrm>
          <a:prstGeom prst="rect">
            <a:avLst/>
          </a:prstGeom>
        </p:spPr>
      </p:pic>
      <p:sp>
        <p:nvSpPr>
          <p:cNvPr id="23" name="Rectangle 22">
            <a:extLst>
              <a:ext uri="{FF2B5EF4-FFF2-40B4-BE49-F238E27FC236}">
                <a16:creationId xmlns:a16="http://schemas.microsoft.com/office/drawing/2014/main" id="{4B2A8317-5E18-4A63-A08B-FD0D1FA1EDBF}"/>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 picture containing vector graphics&#10;&#10;Description generated with high confidence">
            <a:extLst>
              <a:ext uri="{FF2B5EF4-FFF2-40B4-BE49-F238E27FC236}">
                <a16:creationId xmlns:a16="http://schemas.microsoft.com/office/drawing/2014/main" id="{13478A8B-4577-4762-B602-75C1704925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607" y="6027340"/>
            <a:ext cx="525927" cy="525927"/>
          </a:xfrm>
          <a:prstGeom prst="rect">
            <a:avLst/>
          </a:prstGeom>
        </p:spPr>
      </p:pic>
      <p:pic>
        <p:nvPicPr>
          <p:cNvPr id="25" name="Picture 24">
            <a:extLst>
              <a:ext uri="{FF2B5EF4-FFF2-40B4-BE49-F238E27FC236}">
                <a16:creationId xmlns:a16="http://schemas.microsoft.com/office/drawing/2014/main" id="{B40922EB-0954-4C7A-AC92-87D2D066D5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6739" y="6035623"/>
            <a:ext cx="525927" cy="525927"/>
          </a:xfrm>
          <a:prstGeom prst="rect">
            <a:avLst/>
          </a:prstGeom>
        </p:spPr>
      </p:pic>
      <p:pic>
        <p:nvPicPr>
          <p:cNvPr id="27" name="Picture 26">
            <a:extLst>
              <a:ext uri="{FF2B5EF4-FFF2-40B4-BE49-F238E27FC236}">
                <a16:creationId xmlns:a16="http://schemas.microsoft.com/office/drawing/2014/main" id="{8524F7BD-52B4-4B81-87EC-854C8DF12D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2668" y="6041660"/>
            <a:ext cx="525927" cy="525927"/>
          </a:xfrm>
          <a:prstGeom prst="rect">
            <a:avLst/>
          </a:prstGeom>
        </p:spPr>
      </p:pic>
      <p:pic>
        <p:nvPicPr>
          <p:cNvPr id="28" name="Picture 27">
            <a:extLst>
              <a:ext uri="{FF2B5EF4-FFF2-40B4-BE49-F238E27FC236}">
                <a16:creationId xmlns:a16="http://schemas.microsoft.com/office/drawing/2014/main" id="{D74F580A-F965-49CC-93F1-7CD1DD1CFB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86212" y="4372495"/>
            <a:ext cx="691546" cy="1152577"/>
          </a:xfrm>
          <a:prstGeom prst="rect">
            <a:avLst/>
          </a:prstGeom>
          <a:ln w="19050">
            <a:solidFill>
              <a:schemeClr val="bg1"/>
            </a:solidFill>
          </a:ln>
        </p:spPr>
      </p:pic>
      <p:sp>
        <p:nvSpPr>
          <p:cNvPr id="37" name="TextBox 36">
            <a:extLst>
              <a:ext uri="{FF2B5EF4-FFF2-40B4-BE49-F238E27FC236}">
                <a16:creationId xmlns:a16="http://schemas.microsoft.com/office/drawing/2014/main" id="{454D7A62-B0D2-4FFD-AD6C-4410733170DB}"/>
              </a:ext>
            </a:extLst>
          </p:cNvPr>
          <p:cNvSpPr txBox="1"/>
          <p:nvPr/>
        </p:nvSpPr>
        <p:spPr>
          <a:xfrm>
            <a:off x="2148534" y="6089023"/>
            <a:ext cx="1640193"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38" name="TextBox 37">
            <a:extLst>
              <a:ext uri="{FF2B5EF4-FFF2-40B4-BE49-F238E27FC236}">
                <a16:creationId xmlns:a16="http://schemas.microsoft.com/office/drawing/2014/main" id="{4CC36FAD-A427-4F71-90C2-A8E26E73421D}"/>
              </a:ext>
            </a:extLst>
          </p:cNvPr>
          <p:cNvSpPr txBox="1"/>
          <p:nvPr/>
        </p:nvSpPr>
        <p:spPr>
          <a:xfrm>
            <a:off x="4872332" y="6089023"/>
            <a:ext cx="210859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@RyanYates1990</a:t>
            </a:r>
          </a:p>
        </p:txBody>
      </p:sp>
      <p:sp>
        <p:nvSpPr>
          <p:cNvPr id="39" name="TextBox 38">
            <a:extLst>
              <a:ext uri="{FF2B5EF4-FFF2-40B4-BE49-F238E27FC236}">
                <a16:creationId xmlns:a16="http://schemas.microsoft.com/office/drawing/2014/main" id="{3C403784-E193-42C5-957F-3541336020FE}"/>
              </a:ext>
            </a:extLst>
          </p:cNvPr>
          <p:cNvSpPr txBox="1"/>
          <p:nvPr/>
        </p:nvSpPr>
        <p:spPr>
          <a:xfrm>
            <a:off x="8018595" y="6089023"/>
            <a:ext cx="2994731" cy="400110"/>
          </a:xfrm>
          <a:prstGeom prst="rect">
            <a:avLst/>
          </a:prstGeom>
          <a:noFill/>
        </p:spPr>
        <p:txBody>
          <a:bodyPr wrap="none" rtlCol="0">
            <a:sp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9" name="TextBox 28">
            <a:extLst>
              <a:ext uri="{FF2B5EF4-FFF2-40B4-BE49-F238E27FC236}">
                <a16:creationId xmlns:a16="http://schemas.microsoft.com/office/drawing/2014/main" id="{69C33E3C-6404-4C1B-9268-878F2317345F}"/>
              </a:ext>
            </a:extLst>
          </p:cNvPr>
          <p:cNvSpPr txBox="1"/>
          <p:nvPr/>
        </p:nvSpPr>
        <p:spPr>
          <a:xfrm>
            <a:off x="806336" y="2029342"/>
            <a:ext cx="7476588" cy="892552"/>
          </a:xfrm>
          <a:prstGeom prst="rect">
            <a:avLst/>
          </a:prstGeom>
          <a:noFill/>
        </p:spPr>
        <p:txBody>
          <a:bodyPr wrap="square" rtlCol="0">
            <a:spAutoFit/>
          </a:bodyPr>
          <a:lstStyle/>
          <a:p>
            <a:r>
              <a:rPr lang="en-GB" sz="5200">
                <a:solidFill>
                  <a:srgbClr val="21B9EC"/>
                </a:solidFill>
                <a:latin typeface="Segoe UI Semibold" panose="020B0702040204020203" pitchFamily="34" charset="0"/>
                <a:cs typeface="Segoe UI Semibold" panose="020B0702040204020203" pitchFamily="34" charset="0"/>
              </a:rPr>
              <a:t>Ryan Yates</a:t>
            </a:r>
          </a:p>
        </p:txBody>
      </p:sp>
      <p:sp>
        <p:nvSpPr>
          <p:cNvPr id="35" name="TextBox 34">
            <a:extLst>
              <a:ext uri="{FF2B5EF4-FFF2-40B4-BE49-F238E27FC236}">
                <a16:creationId xmlns:a16="http://schemas.microsoft.com/office/drawing/2014/main" id="{3F6D58CE-2378-4FB8-AF6F-1A589F129BC5}"/>
              </a:ext>
            </a:extLst>
          </p:cNvPr>
          <p:cNvSpPr txBox="1"/>
          <p:nvPr/>
        </p:nvSpPr>
        <p:spPr>
          <a:xfrm>
            <a:off x="806335" y="2906874"/>
            <a:ext cx="7476588" cy="1569660"/>
          </a:xfrm>
          <a:prstGeom prst="rect">
            <a:avLst/>
          </a:prstGeom>
          <a:noFill/>
        </p:spPr>
        <p:txBody>
          <a:bodyPr wrap="square" rtlCol="0">
            <a:spAutoFit/>
          </a:bodyPr>
          <a:lstStyle/>
          <a:p>
            <a:r>
              <a:rPr lang="en-GB" sz="3200">
                <a:solidFill>
                  <a:schemeClr val="tx1"/>
                </a:solidFill>
                <a:latin typeface="Segoe UI Semibold" panose="020B0702040204020203" pitchFamily="34" charset="0"/>
                <a:cs typeface="Segoe UI Semibold" panose="020B0702040204020203" pitchFamily="34" charset="0"/>
              </a:rPr>
              <a:t>Consultant</a:t>
            </a:r>
          </a:p>
          <a:p>
            <a:pPr lvl="0"/>
            <a:r>
              <a:rPr lang="en-US" sz="3200">
                <a:latin typeface="+mj-lt"/>
              </a:rPr>
              <a:t>MVP (Cloud and </a:t>
            </a:r>
            <a:r>
              <a:rPr lang="en-US" sz="3200" err="1">
                <a:latin typeface="+mj-lt"/>
              </a:rPr>
              <a:t>Datacentre</a:t>
            </a:r>
            <a:r>
              <a:rPr lang="en-US" sz="3200">
                <a:latin typeface="+mj-lt"/>
              </a:rPr>
              <a:t> Management)</a:t>
            </a:r>
          </a:p>
        </p:txBody>
      </p:sp>
    </p:spTree>
    <p:extLst>
      <p:ext uri="{BB962C8B-B14F-4D97-AF65-F5344CB8AC3E}">
        <p14:creationId xmlns:p14="http://schemas.microsoft.com/office/powerpoint/2010/main" val="209036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nders">
    <p:spTree>
      <p:nvGrpSpPr>
        <p:cNvPr id="1" name=""/>
        <p:cNvGrpSpPr/>
        <p:nvPr/>
      </p:nvGrpSpPr>
      <p:grpSpPr>
        <a:xfrm>
          <a:off x="0" y="0"/>
          <a:ext cx="0" cy="0"/>
          <a:chOff x="0" y="0"/>
          <a:chExt cx="0" cy="0"/>
        </a:xfrm>
      </p:grpSpPr>
      <p:pic>
        <p:nvPicPr>
          <p:cNvPr id="26" name="Picture 25" descr="A living area with red and black furniture&#10;&#10;Description generated with high confidence">
            <a:extLst>
              <a:ext uri="{FF2B5EF4-FFF2-40B4-BE49-F238E27FC236}">
                <a16:creationId xmlns:a16="http://schemas.microsoft.com/office/drawing/2014/main" id="{4438AF8B-10E9-42CE-8669-D54C55F62160}"/>
              </a:ext>
            </a:extLst>
          </p:cNvPr>
          <p:cNvPicPr>
            <a:picLocks noChangeAspect="1"/>
          </p:cNvPicPr>
          <p:nvPr/>
        </p:nvPicPr>
        <p:blipFill rotWithShape="1">
          <a:blip r:embed="rId2">
            <a:extLst>
              <a:ext uri="{28A0092B-C50C-407E-A947-70E740481C1C}">
                <a14:useLocalDpi xmlns:a14="http://schemas.microsoft.com/office/drawing/2010/main" val="0"/>
              </a:ext>
            </a:extLst>
          </a:blip>
          <a:srcRect l="10969" t="6082" r="22365"/>
          <a:stretch/>
        </p:blipFill>
        <p:spPr>
          <a:xfrm>
            <a:off x="1" y="230909"/>
            <a:ext cx="12192000" cy="6492620"/>
          </a:xfrm>
          <a:prstGeom prst="rect">
            <a:avLst/>
          </a:prstGeom>
        </p:spPr>
      </p:pic>
      <p:pic>
        <p:nvPicPr>
          <p:cNvPr id="27" name="Picture 26">
            <a:extLst>
              <a:ext uri="{FF2B5EF4-FFF2-40B4-BE49-F238E27FC236}">
                <a16:creationId xmlns:a16="http://schemas.microsoft.com/office/drawing/2014/main" id="{A350FADF-19E9-4A05-89CE-2F006276AAF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936987" y="962525"/>
            <a:ext cx="2164155" cy="5222471"/>
          </a:xfrm>
          <a:prstGeom prst="rect">
            <a:avLst/>
          </a:prstGeom>
        </p:spPr>
      </p:pic>
      <p:pic>
        <p:nvPicPr>
          <p:cNvPr id="28" name="Picture 27" descr="A picture containing clothing&#10;&#10;Description generated with very high confidence">
            <a:extLst>
              <a:ext uri="{FF2B5EF4-FFF2-40B4-BE49-F238E27FC236}">
                <a16:creationId xmlns:a16="http://schemas.microsoft.com/office/drawing/2014/main" id="{AF05BA86-4573-4FA3-9CF0-36D79E341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29" name="Picture 28">
            <a:extLst>
              <a:ext uri="{FF2B5EF4-FFF2-40B4-BE49-F238E27FC236}">
                <a16:creationId xmlns:a16="http://schemas.microsoft.com/office/drawing/2014/main" id="{8E7AF1A0-FF66-4683-8A03-25B66F75C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F1094832-B3CC-4E3B-A1F0-11A746E016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pic>
        <p:nvPicPr>
          <p:cNvPr id="7" name="Picture 6" descr="A living area with red and black furniture&#10;&#10;Description generated with high confidence">
            <a:extLst>
              <a:ext uri="{FF2B5EF4-FFF2-40B4-BE49-F238E27FC236}">
                <a16:creationId xmlns:a16="http://schemas.microsoft.com/office/drawing/2014/main" id="{E1FC3E3D-9384-493A-B43F-35B23D8AE7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5" t="6082" r="21572"/>
          <a:stretch/>
        </p:blipFill>
        <p:spPr>
          <a:xfrm>
            <a:off x="0" y="285224"/>
            <a:ext cx="12192000" cy="6301630"/>
          </a:xfrm>
          <a:prstGeom prst="rect">
            <a:avLst/>
          </a:prstGeom>
        </p:spPr>
      </p:pic>
      <p:pic>
        <p:nvPicPr>
          <p:cNvPr id="8" name="Picture 7" descr="A close up of a logo&#10;&#10;Description generated with high confidence">
            <a:extLst>
              <a:ext uri="{FF2B5EF4-FFF2-40B4-BE49-F238E27FC236}">
                <a16:creationId xmlns:a16="http://schemas.microsoft.com/office/drawing/2014/main" id="{0628A721-A9DC-4529-88B6-F500BA84150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935919" y="962525"/>
            <a:ext cx="2166292" cy="5222471"/>
          </a:xfrm>
          <a:prstGeom prst="rect">
            <a:avLst/>
          </a:prstGeom>
        </p:spPr>
      </p:pic>
      <p:pic>
        <p:nvPicPr>
          <p:cNvPr id="9" name="Picture 8" descr="A picture containing clothing&#10;&#10;Description generated with very high confidence">
            <a:extLst>
              <a:ext uri="{FF2B5EF4-FFF2-40B4-BE49-F238E27FC236}">
                <a16:creationId xmlns:a16="http://schemas.microsoft.com/office/drawing/2014/main" id="{AED9B97E-C893-4ADA-90EB-6FA242392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6239" y="690052"/>
            <a:ext cx="2180034" cy="5494944"/>
          </a:xfrm>
          <a:prstGeom prst="rect">
            <a:avLst/>
          </a:prstGeom>
        </p:spPr>
      </p:pic>
      <p:pic>
        <p:nvPicPr>
          <p:cNvPr id="10" name="Picture 9">
            <a:extLst>
              <a:ext uri="{FF2B5EF4-FFF2-40B4-BE49-F238E27FC236}">
                <a16:creationId xmlns:a16="http://schemas.microsoft.com/office/drawing/2014/main" id="{9CE2DF82-26C6-408C-A51F-3A302601901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321022" y="962525"/>
            <a:ext cx="3367173" cy="534604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C81AA930-EDFB-40CE-9517-17CC9342301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76337" y="5262531"/>
            <a:ext cx="6087979" cy="1074861"/>
          </a:xfrm>
          <a:prstGeom prst="rect">
            <a:avLst/>
          </a:prstGeom>
        </p:spPr>
      </p:pic>
    </p:spTree>
    <p:extLst>
      <p:ext uri="{BB962C8B-B14F-4D97-AF65-F5344CB8AC3E}">
        <p14:creationId xmlns:p14="http://schemas.microsoft.com/office/powerpoint/2010/main" val="4809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Intro to what BM do">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C23C46D-D61D-4546-AA24-B269743294C7}"/>
              </a:ext>
            </a:extLst>
          </p:cNvPr>
          <p:cNvGraphicFramePr>
            <a:graphicFrameLocks noGrp="1"/>
          </p:cNvGraphicFramePr>
          <p:nvPr>
            <p:extLst>
              <p:ext uri="{D42A27DB-BD31-4B8C-83A1-F6EECF244321}">
                <p14:modId xmlns:p14="http://schemas.microsoft.com/office/powerpoint/2010/main" val="1605188521"/>
              </p:ext>
            </p:extLst>
          </p:nvPr>
        </p:nvGraphicFramePr>
        <p:xfrm>
          <a:off x="4298366" y="1189181"/>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Public Sector and National Security (Winner 2015 and Finalist 2017), CityNext (Finalist 2018) and Government (Finalist 2018)</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Police Mobile Solution – tuServ</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4" name="Table 3">
            <a:extLst>
              <a:ext uri="{FF2B5EF4-FFF2-40B4-BE49-F238E27FC236}">
                <a16:creationId xmlns:a16="http://schemas.microsoft.com/office/drawing/2014/main" id="{BF0DF497-9BC7-467D-BE35-91F4B96E67F7}"/>
              </a:ext>
            </a:extLst>
          </p:cNvPr>
          <p:cNvGraphicFramePr>
            <a:graphicFrameLocks noGrp="1"/>
          </p:cNvGraphicFramePr>
          <p:nvPr>
            <p:extLst>
              <p:ext uri="{D42A27DB-BD31-4B8C-83A1-F6EECF244321}">
                <p14:modId xmlns:p14="http://schemas.microsoft.com/office/powerpoint/2010/main" val="3892751411"/>
              </p:ext>
            </p:extLst>
          </p:nvPr>
        </p:nvGraphicFramePr>
        <p:xfrm>
          <a:off x="4298365" y="3810827"/>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Partner of the Year - Application Development (Winner 2015 and Finalist 2017) and Development Platform (Winner 2016)</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Microsoft Windows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 name="Table 4">
            <a:extLst>
              <a:ext uri="{FF2B5EF4-FFF2-40B4-BE49-F238E27FC236}">
                <a16:creationId xmlns:a16="http://schemas.microsoft.com/office/drawing/2014/main" id="{B1BA80E0-0A93-4794-8D1C-0084DD36F9B4}"/>
              </a:ext>
            </a:extLst>
          </p:cNvPr>
          <p:cNvGraphicFramePr>
            <a:graphicFrameLocks noGrp="1"/>
          </p:cNvGraphicFramePr>
          <p:nvPr>
            <p:extLst>
              <p:ext uri="{D42A27DB-BD31-4B8C-83A1-F6EECF244321}">
                <p14:modId xmlns:p14="http://schemas.microsoft.com/office/powerpoint/2010/main" val="942692317"/>
              </p:ext>
            </p:extLst>
          </p:nvPr>
        </p:nvGraphicFramePr>
        <p:xfrm>
          <a:off x="8087693" y="1179639"/>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Azure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 name="Table 5">
            <a:extLst>
              <a:ext uri="{FF2B5EF4-FFF2-40B4-BE49-F238E27FC236}">
                <a16:creationId xmlns:a16="http://schemas.microsoft.com/office/drawing/2014/main" id="{8041E234-6EB3-4B1D-B6F4-00B1954E3D2E}"/>
              </a:ext>
            </a:extLst>
          </p:cNvPr>
          <p:cNvGraphicFramePr>
            <a:graphicFrameLocks noGrp="1"/>
          </p:cNvGraphicFramePr>
          <p:nvPr>
            <p:extLst>
              <p:ext uri="{D42A27DB-BD31-4B8C-83A1-F6EECF244321}">
                <p14:modId xmlns:p14="http://schemas.microsoft.com/office/powerpoint/2010/main" val="1462460810"/>
              </p:ext>
            </p:extLst>
          </p:nvPr>
        </p:nvGraphicFramePr>
        <p:xfrm>
          <a:off x="8087692" y="3810825"/>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7" name="Rectangle 6">
            <a:extLst>
              <a:ext uri="{FF2B5EF4-FFF2-40B4-BE49-F238E27FC236}">
                <a16:creationId xmlns:a16="http://schemas.microsoft.com/office/drawing/2014/main" id="{8703E423-3260-4C84-9B04-C9A993E17A0C}"/>
              </a:ext>
            </a:extLst>
          </p:cNvPr>
          <p:cNvSpPr/>
          <p:nvPr/>
        </p:nvSpPr>
        <p:spPr bwMode="auto">
          <a:xfrm>
            <a:off x="8087693" y="442632"/>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Rescue</a:t>
            </a:r>
          </a:p>
        </p:txBody>
      </p:sp>
      <p:sp>
        <p:nvSpPr>
          <p:cNvPr id="8" name="Rectangle 7">
            <a:extLst>
              <a:ext uri="{FF2B5EF4-FFF2-40B4-BE49-F238E27FC236}">
                <a16:creationId xmlns:a16="http://schemas.microsoft.com/office/drawing/2014/main" id="{99AB29AF-7D35-43CF-A499-E4093AED7576}"/>
              </a:ext>
            </a:extLst>
          </p:cNvPr>
          <p:cNvSpPr/>
          <p:nvPr/>
        </p:nvSpPr>
        <p:spPr bwMode="auto">
          <a:xfrm>
            <a:off x="395785" y="450321"/>
            <a:ext cx="379971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Collaboration</a:t>
            </a:r>
          </a:p>
        </p:txBody>
      </p:sp>
      <p:sp>
        <p:nvSpPr>
          <p:cNvPr id="9" name="Rectangle 8">
            <a:extLst>
              <a:ext uri="{FF2B5EF4-FFF2-40B4-BE49-F238E27FC236}">
                <a16:creationId xmlns:a16="http://schemas.microsoft.com/office/drawing/2014/main" id="{446BA360-247C-4F33-B83A-87D6B11E88C3}"/>
              </a:ext>
            </a:extLst>
          </p:cNvPr>
          <p:cNvSpPr/>
          <p:nvPr/>
        </p:nvSpPr>
        <p:spPr bwMode="auto">
          <a:xfrm>
            <a:off x="4302645" y="442632"/>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Software Development</a:t>
            </a:r>
          </a:p>
        </p:txBody>
      </p:sp>
      <p:graphicFrame>
        <p:nvGraphicFramePr>
          <p:cNvPr id="10" name="Table 9">
            <a:extLst>
              <a:ext uri="{FF2B5EF4-FFF2-40B4-BE49-F238E27FC236}">
                <a16:creationId xmlns:a16="http://schemas.microsoft.com/office/drawing/2014/main" id="{F11ACB95-EBED-4AB9-AB23-940D0034F12E}"/>
              </a:ext>
            </a:extLst>
          </p:cNvPr>
          <p:cNvGraphicFramePr>
            <a:graphicFrameLocks noGrp="1"/>
          </p:cNvGraphicFramePr>
          <p:nvPr>
            <p:extLst>
              <p:ext uri="{D42A27DB-BD31-4B8C-83A1-F6EECF244321}">
                <p14:modId xmlns:p14="http://schemas.microsoft.com/office/powerpoint/2010/main" val="1968494205"/>
              </p:ext>
            </p:extLst>
          </p:nvPr>
        </p:nvGraphicFramePr>
        <p:xfrm>
          <a:off x="395786" y="1189182"/>
          <a:ext cx="3799710" cy="2510350"/>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1" name="Picture 10">
            <a:extLst>
              <a:ext uri="{FF2B5EF4-FFF2-40B4-BE49-F238E27FC236}">
                <a16:creationId xmlns:a16="http://schemas.microsoft.com/office/drawing/2014/main" id="{4B0CBA24-1227-4DC8-8C38-DFD92A5B7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4772" y="356871"/>
            <a:ext cx="690231" cy="1087351"/>
          </a:xfrm>
          <a:prstGeom prst="rect">
            <a:avLst/>
          </a:prstGeom>
          <a:ln w="19050">
            <a:solidFill>
              <a:schemeClr val="bg1"/>
            </a:solidFill>
          </a:ln>
        </p:spPr>
      </p:pic>
      <p:pic>
        <p:nvPicPr>
          <p:cNvPr id="13" name="Picture 12">
            <a:extLst>
              <a:ext uri="{FF2B5EF4-FFF2-40B4-BE49-F238E27FC236}">
                <a16:creationId xmlns:a16="http://schemas.microsoft.com/office/drawing/2014/main" id="{FE458D7F-397F-4230-9EEF-A4478786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6275" y="363984"/>
            <a:ext cx="690231" cy="1087351"/>
          </a:xfrm>
          <a:prstGeom prst="rect">
            <a:avLst/>
          </a:prstGeom>
          <a:ln w="19050">
            <a:solidFill>
              <a:schemeClr val="bg1"/>
            </a:solidFill>
          </a:ln>
        </p:spPr>
      </p:pic>
      <p:graphicFrame>
        <p:nvGraphicFramePr>
          <p:cNvPr id="14" name="Table 13">
            <a:extLst>
              <a:ext uri="{FF2B5EF4-FFF2-40B4-BE49-F238E27FC236}">
                <a16:creationId xmlns:a16="http://schemas.microsoft.com/office/drawing/2014/main" id="{FDA9E8C2-1825-43C6-86FC-36741470E4B5}"/>
              </a:ext>
            </a:extLst>
          </p:cNvPr>
          <p:cNvGraphicFramePr>
            <a:graphicFrameLocks noGrp="1"/>
          </p:cNvGraphicFramePr>
          <p:nvPr>
            <p:extLst>
              <p:ext uri="{D42A27DB-BD31-4B8C-83A1-F6EECF244321}">
                <p14:modId xmlns:p14="http://schemas.microsoft.com/office/powerpoint/2010/main" val="2615015027"/>
              </p:ext>
            </p:extLst>
          </p:nvPr>
        </p:nvGraphicFramePr>
        <p:xfrm>
          <a:off x="395785" y="3810826"/>
          <a:ext cx="3799710" cy="2614571"/>
        </p:xfrm>
        <a:graphic>
          <a:graphicData uri="http://schemas.openxmlformats.org/drawingml/2006/table">
            <a:tbl>
              <a:tblPr firstRow="1" bandRow="1">
                <a:tableStyleId>{5C22544A-7EE6-4342-B048-85BDC9FD1C3A}</a:tableStyleId>
              </a:tblPr>
              <a:tblGrid>
                <a:gridCol w="3799710">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a:ln>
                            <a:noFill/>
                          </a:ln>
                          <a:solidFill>
                            <a:schemeClr val="tx1"/>
                          </a:solidFill>
                          <a:effectLst/>
                          <a:uLnTx/>
                          <a:uFillTx/>
                          <a:latin typeface="+mn-lt"/>
                          <a:ea typeface="+mn-ea"/>
                          <a:cs typeface="+mn-cs"/>
                        </a:rPr>
                        <a:t>in Cloud Platform and Application Integration</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5" name="Picture 14" descr="C:\Users\rik\Pictures\BizTalk_h_rgb.png">
            <a:extLst>
              <a:ext uri="{FF2B5EF4-FFF2-40B4-BE49-F238E27FC236}">
                <a16:creationId xmlns:a16="http://schemas.microsoft.com/office/drawing/2014/main" id="{B886AABA-D02B-4101-9C3F-3E01A48384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704" y="5405623"/>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CA77B6-9DC4-45DD-836B-6784ECA3CD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23" y="5851823"/>
            <a:ext cx="1729714" cy="424170"/>
          </a:xfrm>
          <a:prstGeom prst="rect">
            <a:avLst/>
          </a:prstGeom>
        </p:spPr>
      </p:pic>
      <p:pic>
        <p:nvPicPr>
          <p:cNvPr id="17" name="Picture 16">
            <a:extLst>
              <a:ext uri="{FF2B5EF4-FFF2-40B4-BE49-F238E27FC236}">
                <a16:creationId xmlns:a16="http://schemas.microsoft.com/office/drawing/2014/main" id="{66137EB1-C2D6-453B-87D0-5A44933EB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97865" y="5967878"/>
            <a:ext cx="913820" cy="256974"/>
          </a:xfrm>
          <a:prstGeom prst="rect">
            <a:avLst/>
          </a:prstGeom>
        </p:spPr>
      </p:pic>
      <p:pic>
        <p:nvPicPr>
          <p:cNvPr id="18" name="Picture 17">
            <a:extLst>
              <a:ext uri="{FF2B5EF4-FFF2-40B4-BE49-F238E27FC236}">
                <a16:creationId xmlns:a16="http://schemas.microsoft.com/office/drawing/2014/main" id="{BE863506-13E8-4F16-9649-F70885063B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6695" y="5985037"/>
            <a:ext cx="2217027" cy="243873"/>
          </a:xfrm>
          <a:prstGeom prst="rect">
            <a:avLst/>
          </a:prstGeom>
        </p:spPr>
      </p:pic>
      <p:pic>
        <p:nvPicPr>
          <p:cNvPr id="19" name="Picture 18">
            <a:extLst>
              <a:ext uri="{FF2B5EF4-FFF2-40B4-BE49-F238E27FC236}">
                <a16:creationId xmlns:a16="http://schemas.microsoft.com/office/drawing/2014/main" id="{55FAF3CD-0868-4391-AD9B-900ECD440A20}"/>
              </a:ext>
            </a:extLst>
          </p:cNvPr>
          <p:cNvPicPr>
            <a:picLocks noChangeAspect="1"/>
          </p:cNvPicPr>
          <p:nvPr/>
        </p:nvPicPr>
        <p:blipFill rotWithShape="1">
          <a:blip r:embed="rId7"/>
          <a:srcRect b="1751"/>
          <a:stretch/>
        </p:blipFill>
        <p:spPr>
          <a:xfrm>
            <a:off x="2210986" y="1715885"/>
            <a:ext cx="1944211" cy="1983647"/>
          </a:xfrm>
          <a:prstGeom prst="rect">
            <a:avLst/>
          </a:prstGeom>
        </p:spPr>
      </p:pic>
      <p:pic>
        <p:nvPicPr>
          <p:cNvPr id="21" name="Picture 20">
            <a:extLst>
              <a:ext uri="{FF2B5EF4-FFF2-40B4-BE49-F238E27FC236}">
                <a16:creationId xmlns:a16="http://schemas.microsoft.com/office/drawing/2014/main" id="{C2CDA8E5-00C9-40C6-B742-BAB71FF79C6F}"/>
              </a:ext>
            </a:extLst>
          </p:cNvPr>
          <p:cNvPicPr>
            <a:picLocks noChangeAspect="1"/>
          </p:cNvPicPr>
          <p:nvPr/>
        </p:nvPicPr>
        <p:blipFill rotWithShape="1">
          <a:blip r:embed="rId8"/>
          <a:srcRect b="9775"/>
          <a:stretch/>
        </p:blipFill>
        <p:spPr>
          <a:xfrm>
            <a:off x="2136284" y="4596006"/>
            <a:ext cx="2143585" cy="1828558"/>
          </a:xfrm>
          <a:prstGeom prst="rect">
            <a:avLst/>
          </a:prstGeom>
        </p:spPr>
      </p:pic>
      <p:pic>
        <p:nvPicPr>
          <p:cNvPr id="22" name="Picture 21">
            <a:extLst>
              <a:ext uri="{FF2B5EF4-FFF2-40B4-BE49-F238E27FC236}">
                <a16:creationId xmlns:a16="http://schemas.microsoft.com/office/drawing/2014/main" id="{DE863CE2-39D9-4A97-AC8B-0F26206433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68567" y="2914400"/>
            <a:ext cx="957588" cy="657500"/>
          </a:xfrm>
          <a:prstGeom prst="rect">
            <a:avLst/>
          </a:prstGeom>
        </p:spPr>
      </p:pic>
      <p:grpSp>
        <p:nvGrpSpPr>
          <p:cNvPr id="23" name="Group 22">
            <a:extLst>
              <a:ext uri="{FF2B5EF4-FFF2-40B4-BE49-F238E27FC236}">
                <a16:creationId xmlns:a16="http://schemas.microsoft.com/office/drawing/2014/main" id="{7B83CCB0-DD86-41C2-991A-777883F8B925}"/>
              </a:ext>
            </a:extLst>
          </p:cNvPr>
          <p:cNvGrpSpPr/>
          <p:nvPr/>
        </p:nvGrpSpPr>
        <p:grpSpPr>
          <a:xfrm>
            <a:off x="9531789" y="1730403"/>
            <a:ext cx="2509086" cy="2024775"/>
            <a:chOff x="9434673" y="1756123"/>
            <a:chExt cx="2559398" cy="2065376"/>
          </a:xfrm>
        </p:grpSpPr>
        <p:pic>
          <p:nvPicPr>
            <p:cNvPr id="24" name="Picture 23">
              <a:extLst>
                <a:ext uri="{FF2B5EF4-FFF2-40B4-BE49-F238E27FC236}">
                  <a16:creationId xmlns:a16="http://schemas.microsoft.com/office/drawing/2014/main" id="{6AF0EE97-34ED-4D2A-A278-DA8E82BFA2C1}"/>
                </a:ext>
              </a:extLst>
            </p:cNvPr>
            <p:cNvPicPr>
              <a:picLocks noChangeAspect="1"/>
            </p:cNvPicPr>
            <p:nvPr/>
          </p:nvPicPr>
          <p:blipFill rotWithShape="1">
            <a:blip r:embed="rId10"/>
            <a:srcRect b="13040"/>
            <a:stretch/>
          </p:blipFill>
          <p:spPr>
            <a:xfrm>
              <a:off x="9434673" y="1756123"/>
              <a:ext cx="2559398" cy="2008614"/>
            </a:xfrm>
            <a:prstGeom prst="rect">
              <a:avLst/>
            </a:prstGeom>
          </p:spPr>
        </p:pic>
        <p:pic>
          <p:nvPicPr>
            <p:cNvPr id="25" name="Picture 24">
              <a:extLst>
                <a:ext uri="{FF2B5EF4-FFF2-40B4-BE49-F238E27FC236}">
                  <a16:creationId xmlns:a16="http://schemas.microsoft.com/office/drawing/2014/main" id="{6057806B-0DDC-421F-9A60-57FA47AC08B0}"/>
                </a:ext>
              </a:extLst>
            </p:cNvPr>
            <p:cNvPicPr>
              <a:picLocks noChangeAspect="1"/>
            </p:cNvPicPr>
            <p:nvPr/>
          </p:nvPicPr>
          <p:blipFill>
            <a:blip r:embed="rId11"/>
            <a:stretch>
              <a:fillRect/>
            </a:stretch>
          </p:blipFill>
          <p:spPr>
            <a:xfrm>
              <a:off x="10493959" y="3408896"/>
              <a:ext cx="560717" cy="412603"/>
            </a:xfrm>
            <a:prstGeom prst="rect">
              <a:avLst/>
            </a:prstGeom>
          </p:spPr>
        </p:pic>
      </p:grpSp>
      <p:pic>
        <p:nvPicPr>
          <p:cNvPr id="26" name="Picture 25">
            <a:extLst>
              <a:ext uri="{FF2B5EF4-FFF2-40B4-BE49-F238E27FC236}">
                <a16:creationId xmlns:a16="http://schemas.microsoft.com/office/drawing/2014/main" id="{BE3E4475-A340-42C5-84F1-037B52ECF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9358" y="356870"/>
            <a:ext cx="690231" cy="1087351"/>
          </a:xfrm>
          <a:prstGeom prst="rect">
            <a:avLst/>
          </a:prstGeom>
          <a:ln w="19050">
            <a:solidFill>
              <a:schemeClr val="bg1"/>
            </a:solidFill>
          </a:ln>
        </p:spPr>
      </p:pic>
      <p:pic>
        <p:nvPicPr>
          <p:cNvPr id="27" name="Picture 26" descr="A close up of a toy&#10;&#10;Description automatically generated">
            <a:extLst>
              <a:ext uri="{FF2B5EF4-FFF2-40B4-BE49-F238E27FC236}">
                <a16:creationId xmlns:a16="http://schemas.microsoft.com/office/drawing/2014/main" id="{B5FC1345-5822-43A0-89BE-7A421169B3B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29862"/>
          <a:stretch/>
        </p:blipFill>
        <p:spPr>
          <a:xfrm>
            <a:off x="9859992" y="4317791"/>
            <a:ext cx="2035500" cy="2098458"/>
          </a:xfrm>
          <a:prstGeom prst="rect">
            <a:avLst/>
          </a:prstGeom>
        </p:spPr>
      </p:pic>
      <p:graphicFrame>
        <p:nvGraphicFramePr>
          <p:cNvPr id="28" name="Table 27">
            <a:extLst>
              <a:ext uri="{FF2B5EF4-FFF2-40B4-BE49-F238E27FC236}">
                <a16:creationId xmlns:a16="http://schemas.microsoft.com/office/drawing/2014/main" id="{D1822DEE-5C78-416A-B04E-E4CDF804CC94}"/>
              </a:ext>
            </a:extLst>
          </p:cNvPr>
          <p:cNvGraphicFramePr>
            <a:graphicFrameLocks noGrp="1"/>
          </p:cNvGraphicFramePr>
          <p:nvPr userDrawn="1"/>
        </p:nvGraphicFramePr>
        <p:xfrm>
          <a:off x="4257422" y="1180866"/>
          <a:ext cx="3682176" cy="251035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Core</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Development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Public Sector and National Security, and Microsoft Partner of the Year 2016 – Developer Platform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Building Industry Product Certification - RDL</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NHS Online Licensing Project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Police Mobile Solution – tuServ</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Video on Demand – Demand 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9" name="Table 28">
            <a:extLst>
              <a:ext uri="{FF2B5EF4-FFF2-40B4-BE49-F238E27FC236}">
                <a16:creationId xmlns:a16="http://schemas.microsoft.com/office/drawing/2014/main" id="{3E83E597-FD21-419D-9961-C7C1839EFB55}"/>
              </a:ext>
            </a:extLst>
          </p:cNvPr>
          <p:cNvGraphicFramePr>
            <a:graphicFrameLocks noGrp="1"/>
          </p:cNvGraphicFramePr>
          <p:nvPr userDrawn="1"/>
        </p:nvGraphicFramePr>
        <p:xfrm>
          <a:off x="4257421" y="3802512"/>
          <a:ext cx="3682176" cy="2614572"/>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Devices and Deployment</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Partner of the Year 2015 – Windows 8 Custom App Developer</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Microsoft DX Eco System Insider Program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Universal Windows Platform</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Touch/Interactive Development</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30" name="Table 29">
            <a:extLst>
              <a:ext uri="{FF2B5EF4-FFF2-40B4-BE49-F238E27FC236}">
                <a16:creationId xmlns:a16="http://schemas.microsoft.com/office/drawing/2014/main" id="{192211B9-793F-4A5B-A79F-98B9E9084E00}"/>
              </a:ext>
            </a:extLst>
          </p:cNvPr>
          <p:cNvGraphicFramePr>
            <a:graphicFrameLocks noGrp="1"/>
          </p:cNvGraphicFramePr>
          <p:nvPr userDrawn="1"/>
        </p:nvGraphicFramePr>
        <p:xfrm>
          <a:off x="8046749" y="1171324"/>
          <a:ext cx="3682176" cy="2519894"/>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98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ALM</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Application Lifecycle Management and DevOps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 and Test in the Cloud</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 Training and                                                  Scrum Masters</a:t>
                      </a: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31" name="Table 30">
            <a:extLst>
              <a:ext uri="{FF2B5EF4-FFF2-40B4-BE49-F238E27FC236}">
                <a16:creationId xmlns:a16="http://schemas.microsoft.com/office/drawing/2014/main" id="{2623A049-F829-479B-AD04-8878602ABCB3}"/>
              </a:ext>
            </a:extLst>
          </p:cNvPr>
          <p:cNvGraphicFramePr>
            <a:graphicFrameLocks noGrp="1"/>
          </p:cNvGraphicFramePr>
          <p:nvPr userDrawn="1"/>
        </p:nvGraphicFramePr>
        <p:xfrm>
          <a:off x="8046748" y="3802510"/>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Full Fat Rescue</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Architects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Developers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Project Managers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Team Lead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UX</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Test</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32" name="Rectangle 31">
            <a:extLst>
              <a:ext uri="{FF2B5EF4-FFF2-40B4-BE49-F238E27FC236}">
                <a16:creationId xmlns:a16="http://schemas.microsoft.com/office/drawing/2014/main" id="{0D0B2A5B-F2C4-403B-B3F5-25DFCD20AF2E}"/>
              </a:ext>
            </a:extLst>
          </p:cNvPr>
          <p:cNvSpPr/>
          <p:nvPr userDrawn="1"/>
        </p:nvSpPr>
        <p:spPr bwMode="auto">
          <a:xfrm>
            <a:off x="8046749" y="434317"/>
            <a:ext cx="368217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Rescue</a:t>
            </a:r>
          </a:p>
        </p:txBody>
      </p:sp>
      <p:sp>
        <p:nvSpPr>
          <p:cNvPr id="33" name="Rectangle 32">
            <a:extLst>
              <a:ext uri="{FF2B5EF4-FFF2-40B4-BE49-F238E27FC236}">
                <a16:creationId xmlns:a16="http://schemas.microsoft.com/office/drawing/2014/main" id="{5871A9E6-9396-4ECA-B7DA-BD6800806579}"/>
              </a:ext>
            </a:extLst>
          </p:cNvPr>
          <p:cNvSpPr/>
          <p:nvPr userDrawn="1"/>
        </p:nvSpPr>
        <p:spPr bwMode="auto">
          <a:xfrm>
            <a:off x="472375" y="442006"/>
            <a:ext cx="368217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Collaboration</a:t>
            </a:r>
          </a:p>
        </p:txBody>
      </p:sp>
      <p:sp>
        <p:nvSpPr>
          <p:cNvPr id="34" name="Rectangle 33">
            <a:extLst>
              <a:ext uri="{FF2B5EF4-FFF2-40B4-BE49-F238E27FC236}">
                <a16:creationId xmlns:a16="http://schemas.microsoft.com/office/drawing/2014/main" id="{D0D345AA-3FB1-4270-A87B-7110C8331A11}"/>
              </a:ext>
            </a:extLst>
          </p:cNvPr>
          <p:cNvSpPr/>
          <p:nvPr userDrawn="1"/>
        </p:nvSpPr>
        <p:spPr bwMode="auto">
          <a:xfrm>
            <a:off x="4261701" y="434317"/>
            <a:ext cx="368217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Software Development</a:t>
            </a:r>
          </a:p>
        </p:txBody>
      </p:sp>
      <p:graphicFrame>
        <p:nvGraphicFramePr>
          <p:cNvPr id="35" name="Table 34">
            <a:extLst>
              <a:ext uri="{FF2B5EF4-FFF2-40B4-BE49-F238E27FC236}">
                <a16:creationId xmlns:a16="http://schemas.microsoft.com/office/drawing/2014/main" id="{65B3C914-0163-4435-8DFD-FBCE49DE23E5}"/>
              </a:ext>
            </a:extLst>
          </p:cNvPr>
          <p:cNvGraphicFramePr>
            <a:graphicFrameLocks noGrp="1"/>
          </p:cNvGraphicFramePr>
          <p:nvPr userDrawn="1"/>
        </p:nvGraphicFramePr>
        <p:xfrm>
          <a:off x="472376" y="1180867"/>
          <a:ext cx="3682176" cy="2510350"/>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51035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Ad Hoc</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Content and Collaboration</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Participated in all </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SharePoint</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TAPs since 2007</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TAP – Office 365</a:t>
                      </a: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36" name="Picture 35">
            <a:extLst>
              <a:ext uri="{FF2B5EF4-FFF2-40B4-BE49-F238E27FC236}">
                <a16:creationId xmlns:a16="http://schemas.microsoft.com/office/drawing/2014/main" id="{AD9EC08B-A80A-4FE1-97C4-D1F715B1E5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3828" y="348556"/>
            <a:ext cx="690231" cy="1087351"/>
          </a:xfrm>
          <a:prstGeom prst="rect">
            <a:avLst/>
          </a:prstGeom>
          <a:ln w="19050">
            <a:solidFill>
              <a:schemeClr val="bg1"/>
            </a:solidFill>
          </a:ln>
        </p:spPr>
      </p:pic>
      <p:pic>
        <p:nvPicPr>
          <p:cNvPr id="37" name="Picture 36">
            <a:extLst>
              <a:ext uri="{FF2B5EF4-FFF2-40B4-BE49-F238E27FC236}">
                <a16:creationId xmlns:a16="http://schemas.microsoft.com/office/drawing/2014/main" id="{DDFFF955-54CC-411F-865F-72D403EBEA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00379" y="350913"/>
            <a:ext cx="690231" cy="1087351"/>
          </a:xfrm>
          <a:prstGeom prst="rect">
            <a:avLst/>
          </a:prstGeom>
          <a:ln w="19050">
            <a:solidFill>
              <a:schemeClr val="bg1"/>
            </a:solidFill>
          </a:ln>
        </p:spPr>
      </p:pic>
      <p:pic>
        <p:nvPicPr>
          <p:cNvPr id="38" name="Picture 37">
            <a:extLst>
              <a:ext uri="{FF2B5EF4-FFF2-40B4-BE49-F238E27FC236}">
                <a16:creationId xmlns:a16="http://schemas.microsoft.com/office/drawing/2014/main" id="{A264AD2F-AC50-4C05-896B-FB15AE345A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5331" y="355669"/>
            <a:ext cx="690231" cy="1087351"/>
          </a:xfrm>
          <a:prstGeom prst="rect">
            <a:avLst/>
          </a:prstGeom>
          <a:ln w="19050">
            <a:solidFill>
              <a:schemeClr val="bg1"/>
            </a:solidFill>
          </a:ln>
        </p:spPr>
      </p:pic>
      <p:graphicFrame>
        <p:nvGraphicFramePr>
          <p:cNvPr id="39" name="Table 38">
            <a:extLst>
              <a:ext uri="{FF2B5EF4-FFF2-40B4-BE49-F238E27FC236}">
                <a16:creationId xmlns:a16="http://schemas.microsoft.com/office/drawing/2014/main" id="{C8E94C2C-78FA-4AB3-A0E5-C8D1993ADD4C}"/>
              </a:ext>
            </a:extLst>
          </p:cNvPr>
          <p:cNvGraphicFramePr>
            <a:graphicFrameLocks noGrp="1"/>
          </p:cNvGraphicFramePr>
          <p:nvPr userDrawn="1"/>
        </p:nvGraphicFramePr>
        <p:xfrm>
          <a:off x="472375" y="3802511"/>
          <a:ext cx="3682176" cy="2614571"/>
        </p:xfrm>
        <a:graphic>
          <a:graphicData uri="http://schemas.openxmlformats.org/drawingml/2006/table">
            <a:tbl>
              <a:tblPr firstRow="1" bandRow="1">
                <a:tableStyleId>{5C22544A-7EE6-4342-B048-85BDC9FD1C3A}</a:tableStyleId>
              </a:tblPr>
              <a:tblGrid>
                <a:gridCol w="3682176">
                  <a:extLst>
                    <a:ext uri="{9D8B030D-6E8A-4147-A177-3AD203B41FA5}">
                      <a16:colId xmlns:a16="http://schemas.microsoft.com/office/drawing/2014/main" val="2179508574"/>
                    </a:ext>
                  </a:extLst>
                </a:gridCol>
              </a:tblGrid>
              <a:tr h="261457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n-lt"/>
                          <a:ea typeface="+mn-ea"/>
                          <a:cs typeface="+mn-cs"/>
                        </a:rPr>
                        <a:t>Structured</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Gold</a:t>
                      </a:r>
                      <a:r>
                        <a:rPr kumimoji="0" lang="en-US" sz="1400" b="0" i="0" u="none" strike="noStrike" kern="0" cap="none" spc="-40" normalizeH="0" baseline="0" noProof="0" dirty="0">
                          <a:ln>
                            <a:noFill/>
                          </a:ln>
                          <a:gradFill>
                            <a:gsLst>
                              <a:gs pos="2917">
                                <a:srgbClr val="505050"/>
                              </a:gs>
                              <a:gs pos="30000">
                                <a:srgbClr val="505050"/>
                              </a:gs>
                            </a:gsLst>
                            <a:lin ang="5400000" scaled="0"/>
                          </a:gradFill>
                          <a:effectLst/>
                          <a:uLnTx/>
                          <a:uFillTx/>
                          <a:latin typeface="+mn-lt"/>
                          <a:ea typeface="+mn-ea"/>
                          <a:cs typeface="+mn-cs"/>
                        </a:rPr>
                        <a:t> </a:t>
                      </a:r>
                      <a:r>
                        <a:rPr kumimoji="0" lang="en-US" sz="1400" b="0" i="0" u="none" strike="noStrike" kern="0" cap="none" spc="-40" normalizeH="0" baseline="0" noProof="0" dirty="0">
                          <a:ln>
                            <a:noFill/>
                          </a:ln>
                          <a:solidFill>
                            <a:schemeClr val="tx1"/>
                          </a:solidFill>
                          <a:effectLst/>
                          <a:uLnTx/>
                          <a:uFillTx/>
                          <a:latin typeface="+mn-lt"/>
                          <a:ea typeface="+mn-ea"/>
                          <a:cs typeface="+mn-cs"/>
                        </a:rPr>
                        <a:t>in Cloud Platform, Application Integration, and Intelligent Systems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Silver in Data Analytics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40" normalizeH="0" baseline="0" noProof="0" dirty="0">
                          <a:ln>
                            <a:noFill/>
                          </a:ln>
                          <a:solidFill>
                            <a:schemeClr val="tx1"/>
                          </a:solidFill>
                          <a:effectLst/>
                          <a:uLnTx/>
                          <a:uFillTx/>
                          <a:latin typeface="+mn-lt"/>
                          <a:ea typeface="+mn-ea"/>
                          <a:cs typeface="+mn-cs"/>
                        </a:rPr>
                        <a:t>and Data Platform</a:t>
                      </a: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40" name="Picture 39" descr="C:\Users\rik\Pictures\BizTalk_h_rgb.png">
            <a:extLst>
              <a:ext uri="{FF2B5EF4-FFF2-40B4-BE49-F238E27FC236}">
                <a16:creationId xmlns:a16="http://schemas.microsoft.com/office/drawing/2014/main" id="{37CE4162-259B-4AE8-A5BD-4A7AFB85042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2760" y="5397308"/>
            <a:ext cx="979667" cy="36328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C0468327-B820-4F0C-9688-B531E5EC107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979" y="5843508"/>
            <a:ext cx="1729714" cy="424170"/>
          </a:xfrm>
          <a:prstGeom prst="rect">
            <a:avLst/>
          </a:prstGeom>
        </p:spPr>
      </p:pic>
      <p:pic>
        <p:nvPicPr>
          <p:cNvPr id="42" name="Picture 41">
            <a:extLst>
              <a:ext uri="{FF2B5EF4-FFF2-40B4-BE49-F238E27FC236}">
                <a16:creationId xmlns:a16="http://schemas.microsoft.com/office/drawing/2014/main" id="{B916AD8E-C9BD-4F63-BB99-6B1D513C78F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56921" y="5959563"/>
            <a:ext cx="913820" cy="256974"/>
          </a:xfrm>
          <a:prstGeom prst="rect">
            <a:avLst/>
          </a:prstGeom>
        </p:spPr>
      </p:pic>
      <p:pic>
        <p:nvPicPr>
          <p:cNvPr id="43" name="Picture 42">
            <a:extLst>
              <a:ext uri="{FF2B5EF4-FFF2-40B4-BE49-F238E27FC236}">
                <a16:creationId xmlns:a16="http://schemas.microsoft.com/office/drawing/2014/main" id="{05ABBF2C-4DE1-466A-8504-0F23C239481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45751" y="5976722"/>
            <a:ext cx="2217027" cy="243873"/>
          </a:xfrm>
          <a:prstGeom prst="rect">
            <a:avLst/>
          </a:prstGeom>
        </p:spPr>
      </p:pic>
      <p:pic>
        <p:nvPicPr>
          <p:cNvPr id="44" name="Picture 43">
            <a:extLst>
              <a:ext uri="{FF2B5EF4-FFF2-40B4-BE49-F238E27FC236}">
                <a16:creationId xmlns:a16="http://schemas.microsoft.com/office/drawing/2014/main" id="{681E9219-F84E-43B5-A4C7-DBDA2A80D23F}"/>
              </a:ext>
            </a:extLst>
          </p:cNvPr>
          <p:cNvPicPr>
            <a:picLocks noChangeAspect="1"/>
          </p:cNvPicPr>
          <p:nvPr userDrawn="1"/>
        </p:nvPicPr>
        <p:blipFill rotWithShape="1">
          <a:blip r:embed="rId7"/>
          <a:srcRect b="1751"/>
          <a:stretch/>
        </p:blipFill>
        <p:spPr>
          <a:xfrm>
            <a:off x="2170042" y="1707570"/>
            <a:ext cx="1944211" cy="1983647"/>
          </a:xfrm>
          <a:prstGeom prst="rect">
            <a:avLst/>
          </a:prstGeom>
        </p:spPr>
      </p:pic>
      <p:pic>
        <p:nvPicPr>
          <p:cNvPr id="45" name="Picture 44">
            <a:extLst>
              <a:ext uri="{FF2B5EF4-FFF2-40B4-BE49-F238E27FC236}">
                <a16:creationId xmlns:a16="http://schemas.microsoft.com/office/drawing/2014/main" id="{B1E9BACE-7D50-440A-B610-46AC1B9ABC03}"/>
              </a:ext>
            </a:extLst>
          </p:cNvPr>
          <p:cNvPicPr>
            <a:picLocks noChangeAspect="1"/>
          </p:cNvPicPr>
          <p:nvPr userDrawn="1"/>
        </p:nvPicPr>
        <p:blipFill>
          <a:blip r:embed="rId13"/>
          <a:stretch>
            <a:fillRect/>
          </a:stretch>
        </p:blipFill>
        <p:spPr>
          <a:xfrm>
            <a:off x="9879815" y="4338722"/>
            <a:ext cx="1849108" cy="2077527"/>
          </a:xfrm>
          <a:prstGeom prst="rect">
            <a:avLst/>
          </a:prstGeom>
        </p:spPr>
      </p:pic>
      <p:pic>
        <p:nvPicPr>
          <p:cNvPr id="46" name="Picture 45">
            <a:extLst>
              <a:ext uri="{FF2B5EF4-FFF2-40B4-BE49-F238E27FC236}">
                <a16:creationId xmlns:a16="http://schemas.microsoft.com/office/drawing/2014/main" id="{734BA408-16D5-495F-871A-810E8AC6CDA3}"/>
              </a:ext>
            </a:extLst>
          </p:cNvPr>
          <p:cNvPicPr>
            <a:picLocks noChangeAspect="1"/>
          </p:cNvPicPr>
          <p:nvPr userDrawn="1"/>
        </p:nvPicPr>
        <p:blipFill rotWithShape="1">
          <a:blip r:embed="rId8"/>
          <a:srcRect b="9775"/>
          <a:stretch/>
        </p:blipFill>
        <p:spPr>
          <a:xfrm>
            <a:off x="2095340" y="4587691"/>
            <a:ext cx="2143585" cy="1828558"/>
          </a:xfrm>
          <a:prstGeom prst="rect">
            <a:avLst/>
          </a:prstGeom>
        </p:spPr>
      </p:pic>
      <p:pic>
        <p:nvPicPr>
          <p:cNvPr id="47" name="Picture 46">
            <a:extLst>
              <a:ext uri="{FF2B5EF4-FFF2-40B4-BE49-F238E27FC236}">
                <a16:creationId xmlns:a16="http://schemas.microsoft.com/office/drawing/2014/main" id="{E0D4BAC5-59DC-4DB6-BEDC-755906B44417}"/>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27623" y="2906085"/>
            <a:ext cx="957588" cy="657500"/>
          </a:xfrm>
          <a:prstGeom prst="rect">
            <a:avLst/>
          </a:prstGeom>
        </p:spPr>
      </p:pic>
      <p:grpSp>
        <p:nvGrpSpPr>
          <p:cNvPr id="48" name="Group 47">
            <a:extLst>
              <a:ext uri="{FF2B5EF4-FFF2-40B4-BE49-F238E27FC236}">
                <a16:creationId xmlns:a16="http://schemas.microsoft.com/office/drawing/2014/main" id="{B833FA00-4274-4CC3-B4DC-BF74AD287649}"/>
              </a:ext>
            </a:extLst>
          </p:cNvPr>
          <p:cNvGrpSpPr/>
          <p:nvPr userDrawn="1"/>
        </p:nvGrpSpPr>
        <p:grpSpPr>
          <a:xfrm>
            <a:off x="9490845" y="1722088"/>
            <a:ext cx="2509086" cy="2024775"/>
            <a:chOff x="9434673" y="1756123"/>
            <a:chExt cx="2559398" cy="2065376"/>
          </a:xfrm>
        </p:grpSpPr>
        <p:pic>
          <p:nvPicPr>
            <p:cNvPr id="49" name="Picture 48">
              <a:extLst>
                <a:ext uri="{FF2B5EF4-FFF2-40B4-BE49-F238E27FC236}">
                  <a16:creationId xmlns:a16="http://schemas.microsoft.com/office/drawing/2014/main" id="{ACFD866F-EE1B-492A-A96B-D65B22355BA3}"/>
                </a:ext>
              </a:extLst>
            </p:cNvPr>
            <p:cNvPicPr>
              <a:picLocks noChangeAspect="1"/>
            </p:cNvPicPr>
            <p:nvPr/>
          </p:nvPicPr>
          <p:blipFill rotWithShape="1">
            <a:blip r:embed="rId10"/>
            <a:srcRect b="13040"/>
            <a:stretch/>
          </p:blipFill>
          <p:spPr>
            <a:xfrm>
              <a:off x="9434673" y="1756123"/>
              <a:ext cx="2559398" cy="2008614"/>
            </a:xfrm>
            <a:prstGeom prst="rect">
              <a:avLst/>
            </a:prstGeom>
          </p:spPr>
        </p:pic>
        <p:pic>
          <p:nvPicPr>
            <p:cNvPr id="50" name="Picture 49">
              <a:extLst>
                <a:ext uri="{FF2B5EF4-FFF2-40B4-BE49-F238E27FC236}">
                  <a16:creationId xmlns:a16="http://schemas.microsoft.com/office/drawing/2014/main" id="{957CC0F4-6078-4A5E-8793-495ED6A921F8}"/>
                </a:ext>
              </a:extLst>
            </p:cNvPr>
            <p:cNvPicPr>
              <a:picLocks noChangeAspect="1"/>
            </p:cNvPicPr>
            <p:nvPr/>
          </p:nvPicPr>
          <p:blipFill>
            <a:blip r:embed="rId11"/>
            <a:stretch>
              <a:fillRect/>
            </a:stretch>
          </p:blipFill>
          <p:spPr>
            <a:xfrm>
              <a:off x="10493959" y="3408896"/>
              <a:ext cx="560717" cy="412603"/>
            </a:xfrm>
            <a:prstGeom prst="rect">
              <a:avLst/>
            </a:prstGeom>
          </p:spPr>
        </p:pic>
      </p:grpSp>
    </p:spTree>
    <p:extLst>
      <p:ext uri="{BB962C8B-B14F-4D97-AF65-F5344CB8AC3E}">
        <p14:creationId xmlns:p14="http://schemas.microsoft.com/office/powerpoint/2010/main" val="255882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rvices we offer">
    <p:spTree>
      <p:nvGrpSpPr>
        <p:cNvPr id="1" name=""/>
        <p:cNvGrpSpPr/>
        <p:nvPr/>
      </p:nvGrpSpPr>
      <p:grpSpPr>
        <a:xfrm>
          <a:off x="0" y="0"/>
          <a:ext cx="0" cy="0"/>
          <a:chOff x="0" y="0"/>
          <a:chExt cx="0" cy="0"/>
        </a:xfrm>
      </p:grpSpPr>
      <p:graphicFrame>
        <p:nvGraphicFramePr>
          <p:cNvPr id="55" name="Table 54">
            <a:extLst>
              <a:ext uri="{FF2B5EF4-FFF2-40B4-BE49-F238E27FC236}">
                <a16:creationId xmlns:a16="http://schemas.microsoft.com/office/drawing/2014/main" id="{6DBFA2E6-82D7-4BDD-AF21-F006A4A18BCD}"/>
              </a:ext>
            </a:extLst>
          </p:cNvPr>
          <p:cNvGraphicFramePr>
            <a:graphicFrameLocks noGrp="1"/>
          </p:cNvGraphicFramePr>
          <p:nvPr>
            <p:extLst>
              <p:ext uri="{D42A27DB-BD31-4B8C-83A1-F6EECF244321}">
                <p14:modId xmlns:p14="http://schemas.microsoft.com/office/powerpoint/2010/main" val="4259965356"/>
              </p:ext>
            </p:extLst>
          </p:nvPr>
        </p:nvGraphicFramePr>
        <p:xfrm>
          <a:off x="399186" y="1231033"/>
          <a:ext cx="3756012" cy="5158746"/>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Engagement to enable Azure DevOps processes</a:t>
                      </a:r>
                      <a:br>
                        <a:rPr kumimoji="0" lang="en-US" sz="1400" b="0" i="0" u="none" strike="noStrike" kern="0" cap="none" spc="-40" normalizeH="0" baseline="0" noProof="0">
                          <a:ln>
                            <a:noFill/>
                          </a:ln>
                          <a:solidFill>
                            <a:schemeClr val="tx1"/>
                          </a:solidFill>
                          <a:effectLst/>
                          <a:uLnTx/>
                          <a:uFillTx/>
                          <a:latin typeface="+mn-lt"/>
                          <a:ea typeface="+mn-ea"/>
                          <a:cs typeface="+mn-cs"/>
                        </a:rPr>
                      </a:b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An initial four day fixed package including:</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Scoping workshop to identify suitable POCs </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Implementation of a VSTS/ARM based                                             sample solution</a:t>
                      </a:r>
                    </a:p>
                    <a:p>
                      <a:pPr marL="285750" marR="0" lvl="0" indent="-285750" algn="l" defTabSz="932293"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40" normalizeH="0" baseline="0" noProof="0">
                          <a:ln>
                            <a:noFill/>
                          </a:ln>
                          <a:solidFill>
                            <a:schemeClr val="tx1"/>
                          </a:solidFill>
                          <a:effectLst/>
                          <a:uLnTx/>
                          <a:uFillTx/>
                          <a:latin typeface="+mn-lt"/>
                          <a:ea typeface="+mn-ea"/>
                          <a:cs typeface="+mn-cs"/>
                        </a:rPr>
                        <a:t>Write-up including roadmap followed by a                                                         packaged POC phase.</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6" name="Table 55">
            <a:extLst>
              <a:ext uri="{FF2B5EF4-FFF2-40B4-BE49-F238E27FC236}">
                <a16:creationId xmlns:a16="http://schemas.microsoft.com/office/drawing/2014/main" id="{15BA6B89-4525-4E08-8CB4-D3DACC61248B}"/>
              </a:ext>
            </a:extLst>
          </p:cNvPr>
          <p:cNvGraphicFramePr>
            <a:graphicFrameLocks noGrp="1"/>
          </p:cNvGraphicFramePr>
          <p:nvPr>
            <p:extLst>
              <p:ext uri="{D42A27DB-BD31-4B8C-83A1-F6EECF244321}">
                <p14:modId xmlns:p14="http://schemas.microsoft.com/office/powerpoint/2010/main" val="1606217949"/>
              </p:ext>
            </p:extLst>
          </p:nvPr>
        </p:nvGraphicFramePr>
        <p:xfrm>
          <a:off x="4261701" y="1231399"/>
          <a:ext cx="3693861" cy="5158746"/>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874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Helps a company from on-premised TFS to Azure DevOps using the database migration tools</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100000"/>
                        </a:lnSpc>
                        <a:spcBef>
                          <a:spcPts val="600"/>
                        </a:spcBef>
                        <a:spcAft>
                          <a:spcPts val="0"/>
                        </a:spcAft>
                        <a:buClrTx/>
                        <a:buSzTx/>
                        <a:buFont typeface="+mj-lt"/>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A packaged engagement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Assessment</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Pre-Sales Architecture (e.g., Workshop)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Proof of Concept / Pilot (Dry-run)</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Deployment into Production  (Live migrations) </a:t>
                      </a:r>
                    </a:p>
                    <a:p>
                      <a:pPr marL="342900" marR="0" lvl="0" indent="-342900" algn="l" defTabSz="932293" rtl="0"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40" normalizeH="0" baseline="0" noProof="0">
                          <a:ln>
                            <a:noFill/>
                          </a:ln>
                          <a:solidFill>
                            <a:schemeClr val="tx1"/>
                          </a:solidFill>
                          <a:effectLst/>
                          <a:uLnTx/>
                          <a:uFillTx/>
                          <a:latin typeface="+mn-lt"/>
                          <a:ea typeface="+mn-ea"/>
                          <a:cs typeface="+mn-cs"/>
                        </a:rPr>
                        <a:t>Post Migration engagement</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gradFill>
                          <a:gsLst>
                            <a:gs pos="2917">
                              <a:srgbClr val="505050"/>
                            </a:gs>
                            <a:gs pos="30000">
                              <a:srgbClr val="505050"/>
                            </a:gs>
                          </a:gsLst>
                          <a:lin ang="5400000" scaled="0"/>
                        </a:gradFill>
                        <a:effectLst/>
                        <a:uLnTx/>
                        <a:uFillTx/>
                        <a:latin typeface="+mn-lt"/>
                        <a:ea typeface="+mn-ea"/>
                        <a:cs typeface="+mn-cs"/>
                      </a:endParaRPr>
                    </a:p>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FD7B8C46-8EC4-4635-822A-7D4FA80B5D55}"/>
              </a:ext>
            </a:extLst>
          </p:cNvPr>
          <p:cNvGraphicFramePr>
            <a:graphicFrameLocks noGrp="1"/>
          </p:cNvGraphicFramePr>
          <p:nvPr>
            <p:extLst>
              <p:ext uri="{D42A27DB-BD31-4B8C-83A1-F6EECF244321}">
                <p14:modId xmlns:p14="http://schemas.microsoft.com/office/powerpoint/2010/main" val="3914653109"/>
              </p:ext>
            </p:extLst>
          </p:nvPr>
        </p:nvGraphicFramePr>
        <p:xfrm>
          <a:off x="8083412" y="1231033"/>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Overview</a:t>
                      </a:r>
                    </a:p>
                    <a:p>
                      <a:pPr marL="0" marR="0" lvl="0" indent="0" algn="l" defTabSz="932293"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40" normalizeH="0" baseline="0" noProof="0">
                          <a:ln>
                            <a:noFill/>
                          </a:ln>
                          <a:solidFill>
                            <a:schemeClr val="tx1"/>
                          </a:solidFill>
                          <a:effectLst/>
                          <a:uLnTx/>
                          <a:uFillTx/>
                          <a:latin typeface="+mn-lt"/>
                          <a:ea typeface="+mn-ea"/>
                          <a:cs typeface="+mn-cs"/>
                        </a:rPr>
                        <a:t>General development related consultancy</a:t>
                      </a:r>
                    </a:p>
                    <a:p>
                      <a:pPr marL="0" marR="0" lvl="0" indent="0" algn="l" defTabSz="932293" rtl="0" eaLnBrk="1" fontAlgn="base" latinLnBrk="0" hangingPunct="1">
                        <a:lnSpc>
                          <a:spcPct val="10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p>
                      <a:pPr marL="0" marR="0" lvl="0" indent="0" algn="l" defTabSz="932293" rtl="0" eaLnBrk="1" fontAlgn="base" latinLnBrk="0" hangingPunct="1">
                        <a:lnSpc>
                          <a:spcPct val="90000"/>
                        </a:lnSpc>
                        <a:spcBef>
                          <a:spcPct val="0"/>
                        </a:spcBef>
                        <a:spcAft>
                          <a:spcPts val="0"/>
                        </a:spcAft>
                        <a:buClrTx/>
                        <a:buSzTx/>
                        <a:buFontTx/>
                        <a:buNone/>
                        <a:tabLst/>
                        <a:defRPr/>
                      </a:pPr>
                      <a:r>
                        <a:rPr kumimoji="0" lang="en-US" sz="1400" b="1" i="0" u="none" strike="noStrike" kern="0" cap="none" spc="0" normalizeH="0" baseline="0" noProof="0">
                          <a:ln>
                            <a:noFill/>
                          </a:ln>
                          <a:solidFill>
                            <a:schemeClr val="tx1"/>
                          </a:solidFill>
                          <a:effectLst/>
                          <a:uLnTx/>
                          <a:uFillTx/>
                          <a:latin typeface="+mn-lt"/>
                          <a:ea typeface="+mn-ea"/>
                          <a:cs typeface="+mn-cs"/>
                        </a:rPr>
                        <a:t>Details</a:t>
                      </a:r>
                    </a:p>
                    <a:p>
                      <a:pPr marL="0" marR="0" lvl="0" indent="0" algn="l" defTabSz="932293" rtl="0" eaLnBrk="1" fontAlgn="base" latinLnBrk="0" hangingPunct="1">
                        <a:lnSpc>
                          <a:spcPct val="90000"/>
                        </a:lnSpc>
                        <a:spcBef>
                          <a:spcPts val="600"/>
                        </a:spcBef>
                        <a:spcAft>
                          <a:spcPts val="0"/>
                        </a:spcAft>
                        <a:buClrTx/>
                        <a:buSzTx/>
                        <a:buFontTx/>
                        <a:buNone/>
                        <a:tabLst/>
                        <a:defRPr/>
                      </a:pPr>
                      <a:r>
                        <a:rPr kumimoji="0" lang="en-US" sz="1400" b="0" i="0" u="none" strike="noStrike" kern="0" cap="none" spc="0" normalizeH="0" baseline="0" noProof="0">
                          <a:ln>
                            <a:noFill/>
                          </a:ln>
                          <a:solidFill>
                            <a:schemeClr val="tx1"/>
                          </a:solidFill>
                          <a:effectLst/>
                          <a:uLnTx/>
                          <a:uFillTx/>
                          <a:latin typeface="+mn-lt"/>
                          <a:ea typeface="+mn-ea"/>
                          <a:cs typeface="+mn-cs"/>
                        </a:rPr>
                        <a:t>Consultancy is offered in many areas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ALM/Azure DevOps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Secure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Architectural Design</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.NET Development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SharePoint</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BizTalk</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BOTs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HoloLens</a:t>
                      </a: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err="1">
                          <a:ln>
                            <a:noFill/>
                          </a:ln>
                          <a:solidFill>
                            <a:schemeClr val="tx1"/>
                          </a:solidFill>
                          <a:effectLst/>
                          <a:uLnTx/>
                          <a:uFillTx/>
                          <a:latin typeface="+mn-lt"/>
                          <a:ea typeface="+mn-ea"/>
                          <a:cs typeface="+mn-cs"/>
                        </a:rPr>
                        <a:t>SurfaceHub</a:t>
                      </a:r>
                      <a:endParaRPr kumimoji="0" lang="en-US" sz="1400" b="0" i="0" u="none" strike="noStrike" kern="0" cap="none" spc="0" normalizeH="0" baseline="0" noProof="0">
                        <a:ln>
                          <a:noFill/>
                        </a:ln>
                        <a:solidFill>
                          <a:schemeClr val="tx1"/>
                        </a:solidFill>
                        <a:effectLst/>
                        <a:uLnTx/>
                        <a:uFillTx/>
                        <a:latin typeface="+mn-lt"/>
                        <a:ea typeface="+mn-ea"/>
                        <a:cs typeface="+mn-cs"/>
                      </a:endParaRPr>
                    </a:p>
                    <a:p>
                      <a:pPr marL="285750" marR="0" lvl="0" indent="-285750" algn="l" defTabSz="932293"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tx1"/>
                          </a:solidFill>
                          <a:effectLst/>
                          <a:uLnTx/>
                          <a:uFillTx/>
                          <a:latin typeface="+mn-lt"/>
                          <a:ea typeface="+mn-ea"/>
                          <a:cs typeface="+mn-cs"/>
                        </a:rPr>
                        <a:t>…..</a:t>
                      </a: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58" name="Picture 57">
            <a:extLst>
              <a:ext uri="{FF2B5EF4-FFF2-40B4-BE49-F238E27FC236}">
                <a16:creationId xmlns:a16="http://schemas.microsoft.com/office/drawing/2014/main" id="{6FD07FE6-966C-49A5-9F2E-1B1D67F1BBE0}"/>
              </a:ext>
            </a:extLst>
          </p:cNvPr>
          <p:cNvPicPr>
            <a:picLocks noChangeAspect="1"/>
          </p:cNvPicPr>
          <p:nvPr/>
        </p:nvPicPr>
        <p:blipFill rotWithShape="1">
          <a:blip r:embed="rId2"/>
          <a:srcRect b="17603"/>
          <a:stretch/>
        </p:blipFill>
        <p:spPr>
          <a:xfrm>
            <a:off x="1115779" y="3657471"/>
            <a:ext cx="3528377" cy="2725186"/>
          </a:xfrm>
          <a:prstGeom prst="rect">
            <a:avLst/>
          </a:prstGeom>
        </p:spPr>
      </p:pic>
      <p:pic>
        <p:nvPicPr>
          <p:cNvPr id="59" name="Picture 58">
            <a:extLst>
              <a:ext uri="{FF2B5EF4-FFF2-40B4-BE49-F238E27FC236}">
                <a16:creationId xmlns:a16="http://schemas.microsoft.com/office/drawing/2014/main" id="{34C1F098-3835-4A40-906A-1A27C6B9F5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8407"/>
          <a:stretch/>
        </p:blipFill>
        <p:spPr>
          <a:xfrm>
            <a:off x="9484823" y="3666845"/>
            <a:ext cx="2164222" cy="2715812"/>
          </a:xfrm>
          <a:prstGeom prst="rect">
            <a:avLst/>
          </a:prstGeom>
        </p:spPr>
      </p:pic>
      <p:sp>
        <p:nvSpPr>
          <p:cNvPr id="61" name="Rectangle 60">
            <a:extLst>
              <a:ext uri="{FF2B5EF4-FFF2-40B4-BE49-F238E27FC236}">
                <a16:creationId xmlns:a16="http://schemas.microsoft.com/office/drawing/2014/main" id="{FF64F800-7608-48E9-9D84-3A42DFECE5C9}"/>
              </a:ext>
            </a:extLst>
          </p:cNvPr>
          <p:cNvSpPr/>
          <p:nvPr/>
        </p:nvSpPr>
        <p:spPr bwMode="auto">
          <a:xfrm>
            <a:off x="8083412" y="484485"/>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Bespoke Consultancy</a:t>
            </a:r>
          </a:p>
        </p:txBody>
      </p:sp>
      <p:sp>
        <p:nvSpPr>
          <p:cNvPr id="62" name="Rectangle 61">
            <a:extLst>
              <a:ext uri="{FF2B5EF4-FFF2-40B4-BE49-F238E27FC236}">
                <a16:creationId xmlns:a16="http://schemas.microsoft.com/office/drawing/2014/main" id="{A370DBEB-C932-4B27-AC40-63627338774E}"/>
              </a:ext>
            </a:extLst>
          </p:cNvPr>
          <p:cNvSpPr/>
          <p:nvPr/>
        </p:nvSpPr>
        <p:spPr bwMode="auto">
          <a:xfrm>
            <a:off x="395784" y="491973"/>
            <a:ext cx="3756012"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Azure DevOps Kickstart Package</a:t>
            </a:r>
          </a:p>
        </p:txBody>
      </p:sp>
      <p:sp>
        <p:nvSpPr>
          <p:cNvPr id="63" name="Rectangle 62">
            <a:extLst>
              <a:ext uri="{FF2B5EF4-FFF2-40B4-BE49-F238E27FC236}">
                <a16:creationId xmlns:a16="http://schemas.microsoft.com/office/drawing/2014/main" id="{CB595190-1640-464E-89A9-872A96A0FA87}"/>
              </a:ext>
            </a:extLst>
          </p:cNvPr>
          <p:cNvSpPr/>
          <p:nvPr/>
        </p:nvSpPr>
        <p:spPr bwMode="auto">
          <a:xfrm>
            <a:off x="4261701" y="484485"/>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lvl="0" defTabSz="932293" fontAlgn="base">
              <a:spcBef>
                <a:spcPct val="0"/>
              </a:spcBef>
              <a:spcAft>
                <a:spcPct val="0"/>
              </a:spcAft>
              <a:defRPr/>
            </a:pPr>
            <a:r>
              <a:rPr lang="en-US" sz="1800" b="1" kern="0">
                <a:gradFill>
                  <a:gsLst>
                    <a:gs pos="2917">
                      <a:schemeClr val="bg1"/>
                    </a:gs>
                    <a:gs pos="30000">
                      <a:schemeClr val="bg1"/>
                    </a:gs>
                  </a:gsLst>
                  <a:lin ang="5400000" scaled="0"/>
                </a:gradFill>
              </a:rPr>
              <a:t>TFS to Azure DevOps Migration</a:t>
            </a:r>
          </a:p>
        </p:txBody>
      </p:sp>
    </p:spTree>
    <p:extLst>
      <p:ext uri="{BB962C8B-B14F-4D97-AF65-F5344CB8AC3E}">
        <p14:creationId xmlns:p14="http://schemas.microsoft.com/office/powerpoint/2010/main" val="234746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bout B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0599EA-4016-4647-93CB-F5F7AB4F7A8D}"/>
              </a:ext>
            </a:extLst>
          </p:cNvPr>
          <p:cNvSpPr/>
          <p:nvPr/>
        </p:nvSpPr>
        <p:spPr bwMode="auto">
          <a:xfrm>
            <a:off x="8083412" y="47687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tuServ</a:t>
            </a:r>
          </a:p>
        </p:txBody>
      </p:sp>
      <p:sp>
        <p:nvSpPr>
          <p:cNvPr id="5" name="Rectangle 4">
            <a:extLst>
              <a:ext uri="{FF2B5EF4-FFF2-40B4-BE49-F238E27FC236}">
                <a16:creationId xmlns:a16="http://schemas.microsoft.com/office/drawing/2014/main" id="{32D0B299-05F9-4FC0-9420-53B1FA9ED244}"/>
              </a:ext>
            </a:extLst>
          </p:cNvPr>
          <p:cNvSpPr/>
          <p:nvPr/>
        </p:nvSpPr>
        <p:spPr bwMode="auto">
          <a:xfrm>
            <a:off x="400665" y="484566"/>
            <a:ext cx="3739466"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Innovation</a:t>
            </a:r>
          </a:p>
        </p:txBody>
      </p:sp>
      <p:sp>
        <p:nvSpPr>
          <p:cNvPr id="6" name="Rectangle 5">
            <a:extLst>
              <a:ext uri="{FF2B5EF4-FFF2-40B4-BE49-F238E27FC236}">
                <a16:creationId xmlns:a16="http://schemas.microsoft.com/office/drawing/2014/main" id="{35E43733-C632-4657-8331-DDF7EC14CE6D}"/>
              </a:ext>
            </a:extLst>
          </p:cNvPr>
          <p:cNvSpPr/>
          <p:nvPr/>
        </p:nvSpPr>
        <p:spPr bwMode="auto">
          <a:xfrm>
            <a:off x="4245156" y="476877"/>
            <a:ext cx="3693861"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Core Enterprise</a:t>
            </a:r>
          </a:p>
        </p:txBody>
      </p:sp>
      <p:graphicFrame>
        <p:nvGraphicFramePr>
          <p:cNvPr id="7" name="Table 6">
            <a:extLst>
              <a:ext uri="{FF2B5EF4-FFF2-40B4-BE49-F238E27FC236}">
                <a16:creationId xmlns:a16="http://schemas.microsoft.com/office/drawing/2014/main" id="{E8E860E6-912E-47E9-8DF7-F15B6CB2C597}"/>
              </a:ext>
            </a:extLst>
          </p:cNvPr>
          <p:cNvGraphicFramePr>
            <a:graphicFrameLocks noGrp="1"/>
          </p:cNvGraphicFramePr>
          <p:nvPr>
            <p:extLst>
              <p:ext uri="{D42A27DB-BD31-4B8C-83A1-F6EECF244321}">
                <p14:modId xmlns:p14="http://schemas.microsoft.com/office/powerpoint/2010/main" val="2362842484"/>
              </p:ext>
            </p:extLst>
          </p:nvPr>
        </p:nvGraphicFramePr>
        <p:xfrm>
          <a:off x="395785" y="1237440"/>
          <a:ext cx="3739466" cy="5143656"/>
        </p:xfrm>
        <a:graphic>
          <a:graphicData uri="http://schemas.openxmlformats.org/drawingml/2006/table">
            <a:tbl>
              <a:tblPr firstRow="1" bandRow="1">
                <a:tableStyleId>{5C22544A-7EE6-4342-B048-85BDC9FD1C3A}</a:tableStyleId>
              </a:tblPr>
              <a:tblGrid>
                <a:gridCol w="3739466">
                  <a:extLst>
                    <a:ext uri="{9D8B030D-6E8A-4147-A177-3AD203B41FA5}">
                      <a16:colId xmlns:a16="http://schemas.microsoft.com/office/drawing/2014/main" val="2179508574"/>
                    </a:ext>
                  </a:extLst>
                </a:gridCol>
              </a:tblGrid>
              <a:tr h="5143656">
                <a:tc>
                  <a:txBody>
                    <a:bodyPr/>
                    <a:lstStyle/>
                    <a:p>
                      <a:r>
                        <a:rPr lang="en-US" sz="1400" b="1" i="0" kern="1200">
                          <a:solidFill>
                            <a:schemeClr val="tx1">
                              <a:lumMod val="85000"/>
                              <a:lumOff val="15000"/>
                            </a:schemeClr>
                          </a:solidFill>
                          <a:latin typeface="+mn-lt"/>
                          <a:ea typeface="+mn-ea"/>
                          <a:cs typeface="+mn-cs"/>
                        </a:rPr>
                        <a:t>True Mobile</a:t>
                      </a:r>
                    </a:p>
                    <a:p>
                      <a:pPr marL="285750" indent="-285750">
                        <a:lnSpc>
                          <a:spcPct val="150000"/>
                        </a:lnSpc>
                        <a:buFont typeface="Arial" pitchFamily="34" charset="0"/>
                        <a:buChar char="•"/>
                      </a:pPr>
                      <a:r>
                        <a:rPr lang="en-US" sz="1400" b="0">
                          <a:solidFill>
                            <a:schemeClr val="tx1">
                              <a:lumMod val="85000"/>
                              <a:lumOff val="15000"/>
                            </a:schemeClr>
                          </a:solidFill>
                        </a:rPr>
                        <a:t>Microsoft DX Eco</a:t>
                      </a:r>
                      <a:r>
                        <a:rPr lang="en-US" sz="1400" b="0" baseline="0">
                          <a:solidFill>
                            <a:schemeClr val="tx1">
                              <a:lumMod val="85000"/>
                              <a:lumOff val="15000"/>
                            </a:schemeClr>
                          </a:solidFill>
                        </a:rPr>
                        <a:t> System Insider Program </a:t>
                      </a:r>
                    </a:p>
                    <a:p>
                      <a:pPr marL="285750" indent="-285750">
                        <a:lnSpc>
                          <a:spcPct val="150000"/>
                        </a:lnSpc>
                        <a:buFont typeface="Arial" pitchFamily="34" charset="0"/>
                        <a:buChar char="•"/>
                      </a:pPr>
                      <a:r>
                        <a:rPr lang="en-US" sz="1400" b="0" baseline="0">
                          <a:solidFill>
                            <a:schemeClr val="tx1">
                              <a:lumMod val="85000"/>
                              <a:lumOff val="15000"/>
                            </a:schemeClr>
                          </a:solidFill>
                        </a:rPr>
                        <a:t>Universal Windows Platform</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HoloLens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Innovate</a:t>
                      </a:r>
                    </a:p>
                    <a:p>
                      <a:pPr marL="285750" indent="-285750">
                        <a:lnSpc>
                          <a:spcPct val="150000"/>
                        </a:lnSpc>
                        <a:buFont typeface="Arial" pitchFamily="34" charset="0"/>
                        <a:buChar char="•"/>
                      </a:pPr>
                      <a:r>
                        <a:rPr lang="en-US" sz="1400" b="0" baseline="0">
                          <a:solidFill>
                            <a:schemeClr val="tx1">
                              <a:lumMod val="85000"/>
                              <a:lumOff val="15000"/>
                            </a:schemeClr>
                          </a:solidFill>
                        </a:rPr>
                        <a:t>8-84 inch</a:t>
                      </a:r>
                    </a:p>
                    <a:p>
                      <a:pPr marL="285750" indent="-285750">
                        <a:lnSpc>
                          <a:spcPct val="150000"/>
                        </a:lnSpc>
                        <a:buFont typeface="Arial" pitchFamily="34" charset="0"/>
                        <a:buChar char="•"/>
                      </a:pPr>
                      <a:r>
                        <a:rPr lang="en-US" sz="1400" b="0">
                          <a:solidFill>
                            <a:schemeClr val="tx1">
                              <a:lumMod val="85000"/>
                              <a:lumOff val="15000"/>
                            </a:schemeClr>
                          </a:solidFill>
                        </a:rPr>
                        <a:t>Touch/Interactive</a:t>
                      </a:r>
                      <a:r>
                        <a:rPr lang="en-US" sz="1400" b="0" baseline="0">
                          <a:solidFill>
                            <a:schemeClr val="tx1">
                              <a:lumMod val="85000"/>
                              <a:lumOff val="15000"/>
                            </a:schemeClr>
                          </a:solidFill>
                        </a:rPr>
                        <a:t> Development</a:t>
                      </a:r>
                    </a:p>
                    <a:p>
                      <a:pPr marL="285750" indent="-285750">
                        <a:lnSpc>
                          <a:spcPct val="150000"/>
                        </a:lnSpc>
                        <a:buFont typeface="Arial" pitchFamily="34" charset="0"/>
                        <a:buChar char="•"/>
                      </a:pPr>
                      <a:r>
                        <a:rPr lang="en-US" sz="1400" b="0" baseline="0">
                          <a:solidFill>
                            <a:schemeClr val="tx1">
                              <a:lumMod val="85000"/>
                              <a:lumOff val="15000"/>
                            </a:schemeClr>
                          </a:solidFill>
                        </a:rPr>
                        <a:t>Candy – Information Radiators</a:t>
                      </a:r>
                    </a:p>
                    <a:p>
                      <a:pPr marL="285750" indent="-285750">
                        <a:buFont typeface="Arial" pitchFamily="34" charset="0"/>
                        <a:buChar char="•"/>
                      </a:pPr>
                      <a:endParaRPr lang="en-US" sz="1400" b="0" baseline="0">
                        <a:solidFill>
                          <a:schemeClr val="tx1">
                            <a:lumMod val="85000"/>
                            <a:lumOff val="15000"/>
                          </a:schemeClr>
                        </a:solidFill>
                      </a:endParaRPr>
                    </a:p>
                    <a:p>
                      <a:r>
                        <a:rPr lang="en-US" sz="1400" b="1" kern="1200">
                          <a:solidFill>
                            <a:schemeClr val="tx1">
                              <a:lumMod val="85000"/>
                              <a:lumOff val="15000"/>
                            </a:schemeClr>
                          </a:solidFill>
                          <a:latin typeface="+mn-lt"/>
                          <a:ea typeface="+mn-ea"/>
                          <a:cs typeface="+mn-cs"/>
                        </a:rPr>
                        <a:t>IOT</a:t>
                      </a:r>
                    </a:p>
                    <a:p>
                      <a:pPr marL="285750" indent="-285750">
                        <a:lnSpc>
                          <a:spcPct val="150000"/>
                        </a:lnSpc>
                        <a:buFont typeface="Arial" pitchFamily="34" charset="0"/>
                        <a:buChar char="•"/>
                      </a:pPr>
                      <a:r>
                        <a:rPr lang="en-US" sz="1400" b="0" baseline="0">
                          <a:solidFill>
                            <a:schemeClr val="tx1">
                              <a:lumMod val="85000"/>
                              <a:lumOff val="15000"/>
                            </a:schemeClr>
                          </a:solidFill>
                        </a:rPr>
                        <a:t>Enterprise Insight with </a:t>
                      </a:r>
                      <a:r>
                        <a:rPr lang="en-US" sz="1400" b="0" baseline="0" err="1">
                          <a:solidFill>
                            <a:schemeClr val="tx1">
                              <a:lumMod val="85000"/>
                              <a:lumOff val="15000"/>
                            </a:schemeClr>
                          </a:solidFill>
                        </a:rPr>
                        <a:t>IoT</a:t>
                      </a:r>
                      <a:endParaRPr lang="en-US" sz="1400" b="0" baseline="0">
                        <a:solidFill>
                          <a:schemeClr val="tx1">
                            <a:lumMod val="85000"/>
                            <a:lumOff val="15000"/>
                          </a:schemeClr>
                        </a:solidFill>
                      </a:endParaRPr>
                    </a:p>
                    <a:p>
                      <a:pPr marL="285750" indent="-285750">
                        <a:lnSpc>
                          <a:spcPct val="150000"/>
                        </a:lnSpc>
                        <a:buFont typeface="Arial" pitchFamily="34" charset="0"/>
                        <a:buChar char="•"/>
                      </a:pPr>
                      <a:r>
                        <a:rPr lang="en-US" sz="1400" b="0" baseline="0">
                          <a:solidFill>
                            <a:schemeClr val="tx1">
                              <a:lumMod val="85000"/>
                              <a:lumOff val="15000"/>
                            </a:schemeClr>
                          </a:solidFill>
                        </a:rPr>
                        <a:t>Wearable </a:t>
                      </a:r>
                      <a:r>
                        <a:rPr lang="en-US" sz="1400" b="0" baseline="0" err="1">
                          <a:solidFill>
                            <a:schemeClr val="tx1">
                              <a:lumMod val="85000"/>
                              <a:lumOff val="15000"/>
                            </a:schemeClr>
                          </a:solidFill>
                        </a:rPr>
                        <a:t>IoT</a:t>
                      </a:r>
                      <a:endParaRPr lang="en-US" sz="105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8" name="Picture 7">
            <a:extLst>
              <a:ext uri="{FF2B5EF4-FFF2-40B4-BE49-F238E27FC236}">
                <a16:creationId xmlns:a16="http://schemas.microsoft.com/office/drawing/2014/main" id="{183C4B8E-B4D3-4D02-A95F-3AC5ED772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47" y="5759760"/>
            <a:ext cx="3012167" cy="331338"/>
          </a:xfrm>
          <a:prstGeom prst="rect">
            <a:avLst/>
          </a:prstGeom>
        </p:spPr>
      </p:pic>
      <p:graphicFrame>
        <p:nvGraphicFramePr>
          <p:cNvPr id="9" name="Table 8">
            <a:extLst>
              <a:ext uri="{FF2B5EF4-FFF2-40B4-BE49-F238E27FC236}">
                <a16:creationId xmlns:a16="http://schemas.microsoft.com/office/drawing/2014/main" id="{B0461429-64DE-4B42-95E0-42F9EDEAAD77}"/>
              </a:ext>
            </a:extLst>
          </p:cNvPr>
          <p:cNvGraphicFramePr>
            <a:graphicFrameLocks noGrp="1"/>
          </p:cNvGraphicFramePr>
          <p:nvPr>
            <p:extLst>
              <p:ext uri="{D42A27DB-BD31-4B8C-83A1-F6EECF244321}">
                <p14:modId xmlns:p14="http://schemas.microsoft.com/office/powerpoint/2010/main" val="507304053"/>
              </p:ext>
            </p:extLst>
          </p:nvPr>
        </p:nvGraphicFramePr>
        <p:xfrm>
          <a:off x="4245156" y="1227592"/>
          <a:ext cx="3693861" cy="5153529"/>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153529">
                <a:tc>
                  <a:txBody>
                    <a:bodyPr/>
                    <a:lstStyle/>
                    <a:p>
                      <a:r>
                        <a:rPr lang="en-US" sz="1400" b="1" i="0" kern="1200">
                          <a:solidFill>
                            <a:schemeClr val="tx1">
                              <a:lumMod val="85000"/>
                              <a:lumOff val="15000"/>
                            </a:schemeClr>
                          </a:solidFill>
                          <a:latin typeface="+mn-lt"/>
                          <a:ea typeface="+mn-ea"/>
                          <a:cs typeface="+mn-cs"/>
                        </a:rPr>
                        <a:t>Imagine a Better Enterprise</a:t>
                      </a:r>
                    </a:p>
                    <a:p>
                      <a:pPr marL="285750" indent="-285750">
                        <a:lnSpc>
                          <a:spcPct val="150000"/>
                        </a:lnSpc>
                        <a:buFont typeface="Arial" pitchFamily="34" charset="0"/>
                        <a:buChar char="•"/>
                      </a:pPr>
                      <a:r>
                        <a:rPr lang="en-US" sz="1400" b="0">
                          <a:solidFill>
                            <a:schemeClr val="tx1">
                              <a:lumMod val="85000"/>
                              <a:lumOff val="15000"/>
                            </a:schemeClr>
                          </a:solidFill>
                        </a:rPr>
                        <a:t>Reimagine your requirements</a:t>
                      </a:r>
                    </a:p>
                    <a:p>
                      <a:pPr marL="285750" indent="-285750">
                        <a:lnSpc>
                          <a:spcPct val="150000"/>
                        </a:lnSpc>
                        <a:buFont typeface="Arial" pitchFamily="34" charset="0"/>
                        <a:buChar char="•"/>
                      </a:pPr>
                      <a:r>
                        <a:rPr lang="en-US" sz="1400" b="0" baseline="0">
                          <a:solidFill>
                            <a:schemeClr val="tx1">
                              <a:lumMod val="85000"/>
                              <a:lumOff val="15000"/>
                            </a:schemeClr>
                          </a:solidFill>
                        </a:rPr>
                        <a:t>Articulate your needs</a:t>
                      </a:r>
                    </a:p>
                    <a:p>
                      <a:pPr marL="285750" indent="-285750">
                        <a:lnSpc>
                          <a:spcPct val="150000"/>
                        </a:lnSpc>
                        <a:buFont typeface="Arial" pitchFamily="34" charset="0"/>
                        <a:buChar char="•"/>
                      </a:pPr>
                      <a:r>
                        <a:rPr lang="en-US" sz="1400" b="0" baseline="0" err="1">
                          <a:solidFill>
                            <a:schemeClr val="tx1">
                              <a:lumMod val="85000"/>
                              <a:lumOff val="15000"/>
                            </a:schemeClr>
                          </a:solidFill>
                        </a:rPr>
                        <a:t>LoB</a:t>
                      </a:r>
                      <a:r>
                        <a:rPr lang="en-US" sz="1400" b="0" baseline="0">
                          <a:solidFill>
                            <a:schemeClr val="tx1">
                              <a:lumMod val="85000"/>
                              <a:lumOff val="15000"/>
                            </a:schemeClr>
                          </a:solidFill>
                        </a:rPr>
                        <a:t> applications</a:t>
                      </a:r>
                    </a:p>
                    <a:p>
                      <a:pPr marL="285750" indent="-285750">
                        <a:lnSpc>
                          <a:spcPct val="150000"/>
                        </a:lnSpc>
                        <a:buFont typeface="Arial" pitchFamily="34" charset="0"/>
                        <a:buChar char="•"/>
                      </a:pPr>
                      <a:r>
                        <a:rPr lang="en-US" sz="1400" b="0" baseline="0">
                          <a:solidFill>
                            <a:schemeClr val="tx1">
                              <a:lumMod val="85000"/>
                              <a:lumOff val="15000"/>
                            </a:schemeClr>
                          </a:solidFill>
                        </a:rPr>
                        <a:t>Fully integrated architected solutions</a:t>
                      </a:r>
                    </a:p>
                    <a:p>
                      <a:pPr marL="285750" indent="-285750">
                        <a:lnSpc>
                          <a:spcPct val="150000"/>
                        </a:lnSpc>
                        <a:buFont typeface="Arial" pitchFamily="34" charset="0"/>
                        <a:buChar char="•"/>
                      </a:pPr>
                      <a:r>
                        <a:rPr lang="en-US" sz="1400" b="0" baseline="0">
                          <a:solidFill>
                            <a:schemeClr val="tx1">
                              <a:lumMod val="85000"/>
                              <a:lumOff val="15000"/>
                            </a:schemeClr>
                          </a:solidFill>
                        </a:rPr>
                        <a:t>Holistic view</a:t>
                      </a:r>
                    </a:p>
                    <a:p>
                      <a:pPr marL="285750" indent="-285750">
                        <a:lnSpc>
                          <a:spcPct val="150000"/>
                        </a:lnSpc>
                        <a:buFont typeface="Arial" pitchFamily="34" charset="0"/>
                        <a:buChar char="•"/>
                      </a:pPr>
                      <a:r>
                        <a:rPr lang="en-US" sz="1400" b="0" baseline="0" err="1">
                          <a:solidFill>
                            <a:schemeClr val="tx1">
                              <a:lumMod val="85000"/>
                              <a:lumOff val="15000"/>
                            </a:schemeClr>
                          </a:solidFill>
                        </a:rPr>
                        <a:t>Minimising</a:t>
                      </a:r>
                      <a:r>
                        <a:rPr lang="en-US" sz="1400" b="0" baseline="0">
                          <a:solidFill>
                            <a:schemeClr val="tx1">
                              <a:lumMod val="85000"/>
                              <a:lumOff val="15000"/>
                            </a:schemeClr>
                          </a:solidFill>
                        </a:rPr>
                        <a:t> cost and delivery time</a:t>
                      </a:r>
                    </a:p>
                    <a:p>
                      <a:pPr marL="285750" indent="-285750">
                        <a:lnSpc>
                          <a:spcPct val="150000"/>
                        </a:lnSpc>
                        <a:buFont typeface="Arial" pitchFamily="34" charset="0"/>
                        <a:buChar char="•"/>
                      </a:pPr>
                      <a:r>
                        <a:rPr lang="en-US" sz="1400" b="0" baseline="0">
                          <a:solidFill>
                            <a:schemeClr val="tx1">
                              <a:lumMod val="85000"/>
                              <a:lumOff val="15000"/>
                            </a:schemeClr>
                          </a:solidFill>
                        </a:rPr>
                        <a:t>Increase efficiency</a:t>
                      </a: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0" name="Picture 9">
            <a:extLst>
              <a:ext uri="{FF2B5EF4-FFF2-40B4-BE49-F238E27FC236}">
                <a16:creationId xmlns:a16="http://schemas.microsoft.com/office/drawing/2014/main" id="{680D147E-7F18-4E70-ACCF-A8EAFCB55993}"/>
              </a:ext>
            </a:extLst>
          </p:cNvPr>
          <p:cNvPicPr>
            <a:picLocks noChangeAspect="1"/>
          </p:cNvPicPr>
          <p:nvPr/>
        </p:nvPicPr>
        <p:blipFill rotWithShape="1">
          <a:blip r:embed="rId3">
            <a:extLst>
              <a:ext uri="{28A0092B-C50C-407E-A947-70E740481C1C}">
                <a14:useLocalDpi xmlns:a14="http://schemas.microsoft.com/office/drawing/2010/main" val="0"/>
              </a:ext>
            </a:extLst>
          </a:blip>
          <a:srcRect b="22389"/>
          <a:stretch/>
        </p:blipFill>
        <p:spPr>
          <a:xfrm>
            <a:off x="4528967" y="3977113"/>
            <a:ext cx="3126238" cy="1184041"/>
          </a:xfrm>
          <a:prstGeom prst="rect">
            <a:avLst/>
          </a:prstGeom>
        </p:spPr>
      </p:pic>
      <p:graphicFrame>
        <p:nvGraphicFramePr>
          <p:cNvPr id="11" name="Table 10">
            <a:extLst>
              <a:ext uri="{FF2B5EF4-FFF2-40B4-BE49-F238E27FC236}">
                <a16:creationId xmlns:a16="http://schemas.microsoft.com/office/drawing/2014/main" id="{65939446-835D-4DAC-9B39-D6E07092CE0C}"/>
              </a:ext>
            </a:extLst>
          </p:cNvPr>
          <p:cNvGraphicFramePr>
            <a:graphicFrameLocks noGrp="1"/>
          </p:cNvGraphicFramePr>
          <p:nvPr>
            <p:extLst>
              <p:ext uri="{D42A27DB-BD31-4B8C-83A1-F6EECF244321}">
                <p14:modId xmlns:p14="http://schemas.microsoft.com/office/powerpoint/2010/main" val="1276332056"/>
              </p:ext>
            </p:extLst>
          </p:nvPr>
        </p:nvGraphicFramePr>
        <p:xfrm>
          <a:off x="8083412" y="1222663"/>
          <a:ext cx="3686456" cy="5153529"/>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3529">
                <a:tc>
                  <a:txBody>
                    <a:bodyPr/>
                    <a:lstStyle/>
                    <a:p>
                      <a:r>
                        <a:rPr lang="en-US" sz="1400" b="1" kern="1200">
                          <a:solidFill>
                            <a:schemeClr val="tx1">
                              <a:lumMod val="85000"/>
                              <a:lumOff val="15000"/>
                            </a:schemeClr>
                          </a:solidFill>
                          <a:latin typeface="+mn-lt"/>
                          <a:ea typeface="+mn-ea"/>
                          <a:cs typeface="+mn-cs"/>
                        </a:rPr>
                        <a:t>Modern</a:t>
                      </a:r>
                      <a:r>
                        <a:rPr lang="en-US" sz="1400" b="1" kern="1200" baseline="0">
                          <a:solidFill>
                            <a:schemeClr val="tx1">
                              <a:lumMod val="85000"/>
                              <a:lumOff val="15000"/>
                            </a:schemeClr>
                          </a:solidFill>
                          <a:latin typeface="+mn-lt"/>
                          <a:ea typeface="+mn-ea"/>
                          <a:cs typeface="+mn-cs"/>
                        </a:rPr>
                        <a:t> Policing</a:t>
                      </a:r>
                      <a:endParaRPr lang="en-US" sz="1400" b="1" kern="1200">
                        <a:solidFill>
                          <a:schemeClr val="tx1">
                            <a:lumMod val="85000"/>
                            <a:lumOff val="15000"/>
                          </a:schemeClr>
                        </a:solidFill>
                        <a:latin typeface="+mn-lt"/>
                        <a:ea typeface="+mn-ea"/>
                        <a:cs typeface="+mn-cs"/>
                      </a:endParaRPr>
                    </a:p>
                    <a:p>
                      <a:pPr marL="285750" indent="-285750">
                        <a:lnSpc>
                          <a:spcPct val="150000"/>
                        </a:lnSpc>
                        <a:buFont typeface="Arial" pitchFamily="34" charset="0"/>
                        <a:buChar char="•"/>
                      </a:pPr>
                      <a:r>
                        <a:rPr lang="en-GB" sz="1400" b="0">
                          <a:solidFill>
                            <a:schemeClr val="tx1">
                              <a:lumMod val="85000"/>
                              <a:lumOff val="15000"/>
                            </a:schemeClr>
                          </a:solidFill>
                        </a:rPr>
                        <a:t>Designed with Operational Police officers</a:t>
                      </a:r>
                    </a:p>
                    <a:p>
                      <a:pPr marL="285750" indent="-285750">
                        <a:lnSpc>
                          <a:spcPct val="150000"/>
                        </a:lnSpc>
                        <a:buFont typeface="Arial" pitchFamily="34" charset="0"/>
                        <a:buChar char="•"/>
                      </a:pPr>
                      <a:r>
                        <a:rPr lang="en-GB" sz="1400" b="0">
                          <a:solidFill>
                            <a:schemeClr val="tx1">
                              <a:lumMod val="85000"/>
                              <a:lumOff val="15000"/>
                            </a:schemeClr>
                          </a:solidFill>
                        </a:rPr>
                        <a:t>Uses technology that is familiar to staff</a:t>
                      </a:r>
                    </a:p>
                    <a:p>
                      <a:pPr marL="285750" indent="-285750">
                        <a:lnSpc>
                          <a:spcPct val="150000"/>
                        </a:lnSpc>
                        <a:buFont typeface="Arial" pitchFamily="34" charset="0"/>
                        <a:buChar char="•"/>
                      </a:pPr>
                      <a:r>
                        <a:rPr lang="en-GB" sz="1400" b="0">
                          <a:solidFill>
                            <a:schemeClr val="tx1">
                              <a:lumMod val="85000"/>
                              <a:lumOff val="15000"/>
                            </a:schemeClr>
                          </a:solidFill>
                        </a:rPr>
                        <a:t>Real time information access and collaboration.</a:t>
                      </a:r>
                    </a:p>
                    <a:p>
                      <a:pPr marL="285750" indent="-285750">
                        <a:lnSpc>
                          <a:spcPct val="150000"/>
                        </a:lnSpc>
                        <a:buFont typeface="Arial" pitchFamily="34" charset="0"/>
                        <a:buChar char="•"/>
                      </a:pPr>
                      <a:r>
                        <a:rPr lang="en-GB" sz="1400" b="0">
                          <a:solidFill>
                            <a:schemeClr val="tx1">
                              <a:lumMod val="85000"/>
                              <a:lumOff val="15000"/>
                            </a:schemeClr>
                          </a:solidFill>
                        </a:rPr>
                        <a:t>Secure evidentiary correct data store.</a:t>
                      </a:r>
                    </a:p>
                    <a:p>
                      <a:pPr marL="285750" indent="-285750">
                        <a:lnSpc>
                          <a:spcPct val="150000"/>
                        </a:lnSpc>
                        <a:buFont typeface="Arial" pitchFamily="34" charset="0"/>
                        <a:buChar char="•"/>
                      </a:pPr>
                      <a:r>
                        <a:rPr lang="en-GB" sz="1400" b="0">
                          <a:solidFill>
                            <a:schemeClr val="tx1">
                              <a:lumMod val="85000"/>
                              <a:lumOff val="15000"/>
                            </a:schemeClr>
                          </a:solidFill>
                        </a:rPr>
                        <a:t>Full Accountability and audit trail </a:t>
                      </a:r>
                    </a:p>
                    <a:p>
                      <a:pPr marL="285750" indent="-285750">
                        <a:lnSpc>
                          <a:spcPct val="150000"/>
                        </a:lnSpc>
                        <a:buFont typeface="Arial" pitchFamily="34" charset="0"/>
                        <a:buChar char="•"/>
                      </a:pPr>
                      <a:r>
                        <a:rPr lang="en-GB" sz="1400" b="0">
                          <a:solidFill>
                            <a:schemeClr val="tx1">
                              <a:lumMod val="85000"/>
                              <a:lumOff val="15000"/>
                            </a:schemeClr>
                          </a:solidFill>
                        </a:rPr>
                        <a:t>Time saving and increased efficiency</a:t>
                      </a:r>
                      <a:r>
                        <a:rPr lang="en-GB" sz="1400" b="0" baseline="0">
                          <a:solidFill>
                            <a:schemeClr val="tx1">
                              <a:lumMod val="85000"/>
                              <a:lumOff val="15000"/>
                            </a:schemeClr>
                          </a:solidFill>
                        </a:rPr>
                        <a:t> throughout the organisation</a:t>
                      </a:r>
                    </a:p>
                    <a:p>
                      <a:pPr marL="285750" indent="-285750">
                        <a:lnSpc>
                          <a:spcPct val="150000"/>
                        </a:lnSpc>
                        <a:buFont typeface="Arial" pitchFamily="34" charset="0"/>
                        <a:buChar char="•"/>
                      </a:pPr>
                      <a:r>
                        <a:rPr lang="en-GB" sz="1400" b="0" baseline="0">
                          <a:solidFill>
                            <a:schemeClr val="tx1">
                              <a:lumMod val="85000"/>
                              <a:lumOff val="15000"/>
                            </a:schemeClr>
                          </a:solidFill>
                        </a:rPr>
                        <a:t>Mobility / field worker solutions</a:t>
                      </a:r>
                      <a:endParaRPr lang="en-US" sz="1400" b="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285750" indent="-285750">
                        <a:buFont typeface="Arial" pitchFamily="34" charset="0"/>
                        <a:buChar char="•"/>
                      </a:pPr>
                      <a:endParaRPr lang="en-US" sz="1400" b="0" baseline="0">
                        <a:solidFill>
                          <a:schemeClr val="tx1">
                            <a:lumMod val="85000"/>
                            <a:lumOff val="15000"/>
                          </a:schemeClr>
                        </a:solidFill>
                      </a:endParaRPr>
                    </a:p>
                    <a:p>
                      <a:pPr marL="0" indent="0">
                        <a:buFont typeface="Arial" pitchFamily="34" charset="0"/>
                        <a:buNone/>
                      </a:pPr>
                      <a:endParaRPr lang="en-US" sz="1400" b="0" baseline="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 name="Picture 11">
            <a:extLst>
              <a:ext uri="{FF2B5EF4-FFF2-40B4-BE49-F238E27FC236}">
                <a16:creationId xmlns:a16="http://schemas.microsoft.com/office/drawing/2014/main" id="{BF1AA7F3-BB5C-4C5D-BDB4-8C731FA589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015" y="5309078"/>
            <a:ext cx="2381250" cy="781050"/>
          </a:xfrm>
          <a:prstGeom prst="rect">
            <a:avLst/>
          </a:prstGeom>
        </p:spPr>
      </p:pic>
      <p:sp>
        <p:nvSpPr>
          <p:cNvPr id="13" name="Rectangle 12">
            <a:extLst>
              <a:ext uri="{FF2B5EF4-FFF2-40B4-BE49-F238E27FC236}">
                <a16:creationId xmlns:a16="http://schemas.microsoft.com/office/drawing/2014/main" id="{B942BF16-94B5-4DCE-BC1C-AFC2D188F2F4}"/>
              </a:ext>
            </a:extLst>
          </p:cNvPr>
          <p:cNvSpPr/>
          <p:nvPr userDrawn="1"/>
        </p:nvSpPr>
        <p:spPr bwMode="auto">
          <a:xfrm>
            <a:off x="8013497" y="490526"/>
            <a:ext cx="3571699"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tuServ</a:t>
            </a:r>
          </a:p>
        </p:txBody>
      </p:sp>
      <p:sp>
        <p:nvSpPr>
          <p:cNvPr id="14" name="Rectangle 13">
            <a:extLst>
              <a:ext uri="{FF2B5EF4-FFF2-40B4-BE49-F238E27FC236}">
                <a16:creationId xmlns:a16="http://schemas.microsoft.com/office/drawing/2014/main" id="{D2151535-DB0B-48CF-AE46-036B21CFA7DB}"/>
              </a:ext>
            </a:extLst>
          </p:cNvPr>
          <p:cNvSpPr/>
          <p:nvPr userDrawn="1"/>
        </p:nvSpPr>
        <p:spPr bwMode="auto">
          <a:xfrm>
            <a:off x="622359" y="498215"/>
            <a:ext cx="3571699"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Innovation</a:t>
            </a:r>
          </a:p>
        </p:txBody>
      </p:sp>
      <p:sp>
        <p:nvSpPr>
          <p:cNvPr id="15" name="Rectangle 14">
            <a:extLst>
              <a:ext uri="{FF2B5EF4-FFF2-40B4-BE49-F238E27FC236}">
                <a16:creationId xmlns:a16="http://schemas.microsoft.com/office/drawing/2014/main" id="{2AA29BBF-FC43-429E-A1E0-BD91DDA7721C}"/>
              </a:ext>
            </a:extLst>
          </p:cNvPr>
          <p:cNvSpPr/>
          <p:nvPr userDrawn="1"/>
        </p:nvSpPr>
        <p:spPr bwMode="auto">
          <a:xfrm>
            <a:off x="4315347" y="490526"/>
            <a:ext cx="3571699"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Core Enterprise</a:t>
            </a:r>
          </a:p>
        </p:txBody>
      </p:sp>
      <p:graphicFrame>
        <p:nvGraphicFramePr>
          <p:cNvPr id="16" name="Table 15">
            <a:extLst>
              <a:ext uri="{FF2B5EF4-FFF2-40B4-BE49-F238E27FC236}">
                <a16:creationId xmlns:a16="http://schemas.microsoft.com/office/drawing/2014/main" id="{AE92A7E6-85F4-4583-8636-5465D0B480D6}"/>
              </a:ext>
            </a:extLst>
          </p:cNvPr>
          <p:cNvGraphicFramePr>
            <a:graphicFrameLocks noGrp="1"/>
          </p:cNvGraphicFramePr>
          <p:nvPr userDrawn="1">
            <p:extLst>
              <p:ext uri="{D42A27DB-BD31-4B8C-83A1-F6EECF244321}">
                <p14:modId xmlns:p14="http://schemas.microsoft.com/office/powerpoint/2010/main" val="3203954175"/>
              </p:ext>
            </p:extLst>
          </p:nvPr>
        </p:nvGraphicFramePr>
        <p:xfrm>
          <a:off x="617479" y="1237441"/>
          <a:ext cx="3571699" cy="5130034"/>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0034">
                <a:tc>
                  <a:txBody>
                    <a:bodyPr/>
                    <a:lstStyle/>
                    <a:p>
                      <a:r>
                        <a:rPr lang="en-US" sz="1400" b="1" i="0" kern="1200" dirty="0">
                          <a:solidFill>
                            <a:schemeClr val="tx1">
                              <a:lumMod val="85000"/>
                              <a:lumOff val="15000"/>
                            </a:schemeClr>
                          </a:solidFill>
                          <a:latin typeface="+mn-lt"/>
                          <a:ea typeface="+mn-ea"/>
                          <a:cs typeface="+mn-cs"/>
                        </a:rPr>
                        <a:t>True Mobile</a:t>
                      </a:r>
                    </a:p>
                    <a:p>
                      <a:pPr marL="285750" indent="-285750">
                        <a:buFont typeface="Arial" pitchFamily="34" charset="0"/>
                        <a:buChar char="•"/>
                      </a:pPr>
                      <a:r>
                        <a:rPr lang="en-US" sz="1400" b="0" dirty="0">
                          <a:solidFill>
                            <a:schemeClr val="tx1">
                              <a:lumMod val="85000"/>
                              <a:lumOff val="15000"/>
                            </a:schemeClr>
                          </a:solidFill>
                        </a:rPr>
                        <a:t>Microsoft DX Eco</a:t>
                      </a:r>
                      <a:r>
                        <a:rPr lang="en-US" sz="1400" b="0" baseline="0" dirty="0">
                          <a:solidFill>
                            <a:schemeClr val="tx1">
                              <a:lumMod val="85000"/>
                              <a:lumOff val="15000"/>
                            </a:schemeClr>
                          </a:solidFill>
                        </a:rPr>
                        <a:t> System Insider Program </a:t>
                      </a:r>
                    </a:p>
                    <a:p>
                      <a:pPr marL="285750" indent="-285750">
                        <a:buFont typeface="Arial" pitchFamily="34" charset="0"/>
                        <a:buChar char="•"/>
                      </a:pPr>
                      <a:r>
                        <a:rPr lang="en-US" sz="1400" b="0" baseline="0" dirty="0">
                          <a:solidFill>
                            <a:schemeClr val="tx1">
                              <a:lumMod val="85000"/>
                              <a:lumOff val="15000"/>
                            </a:schemeClr>
                          </a:solidFill>
                        </a:rPr>
                        <a:t>Universal Windows Platform</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HoloLens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Innovate</a:t>
                      </a:r>
                    </a:p>
                    <a:p>
                      <a:pPr marL="285750" indent="-285750">
                        <a:buFont typeface="Arial" pitchFamily="34" charset="0"/>
                        <a:buChar char="•"/>
                      </a:pPr>
                      <a:r>
                        <a:rPr lang="en-US" sz="1400" b="0" baseline="0" dirty="0">
                          <a:solidFill>
                            <a:schemeClr val="tx1">
                              <a:lumMod val="85000"/>
                              <a:lumOff val="15000"/>
                            </a:schemeClr>
                          </a:solidFill>
                        </a:rPr>
                        <a:t>8-84 inch</a:t>
                      </a:r>
                    </a:p>
                    <a:p>
                      <a:pPr marL="285750" indent="-285750">
                        <a:buFont typeface="Arial" pitchFamily="34" charset="0"/>
                        <a:buChar char="•"/>
                      </a:pPr>
                      <a:r>
                        <a:rPr lang="en-US" sz="1400" b="0" dirty="0">
                          <a:solidFill>
                            <a:schemeClr val="tx1">
                              <a:lumMod val="85000"/>
                              <a:lumOff val="15000"/>
                            </a:schemeClr>
                          </a:solidFill>
                        </a:rPr>
                        <a:t>Touch/Interactive</a:t>
                      </a:r>
                      <a:r>
                        <a:rPr lang="en-US" sz="1400" b="0" baseline="0" dirty="0">
                          <a:solidFill>
                            <a:schemeClr val="tx1">
                              <a:lumMod val="85000"/>
                              <a:lumOff val="15000"/>
                            </a:schemeClr>
                          </a:solidFill>
                        </a:rPr>
                        <a:t> Development</a:t>
                      </a:r>
                    </a:p>
                    <a:p>
                      <a:pPr marL="285750" indent="-285750">
                        <a:buFont typeface="Arial" pitchFamily="34" charset="0"/>
                        <a:buChar char="•"/>
                      </a:pPr>
                      <a:r>
                        <a:rPr lang="en-US" sz="1400" b="0" baseline="0" dirty="0">
                          <a:solidFill>
                            <a:schemeClr val="tx1">
                              <a:lumMod val="85000"/>
                              <a:lumOff val="15000"/>
                            </a:schemeClr>
                          </a:solidFill>
                        </a:rPr>
                        <a:t>Candy – Information Radiators</a:t>
                      </a:r>
                    </a:p>
                    <a:p>
                      <a:pPr marL="285750" indent="-285750">
                        <a:buFont typeface="Arial" pitchFamily="34" charset="0"/>
                        <a:buChar char="•"/>
                      </a:pPr>
                      <a:endParaRPr lang="en-US" sz="1400" b="0" baseline="0" dirty="0">
                        <a:solidFill>
                          <a:schemeClr val="tx1">
                            <a:lumMod val="85000"/>
                            <a:lumOff val="15000"/>
                          </a:schemeClr>
                        </a:solidFill>
                      </a:endParaRPr>
                    </a:p>
                    <a:p>
                      <a:r>
                        <a:rPr lang="en-US" sz="1400" b="1" kern="1200" dirty="0">
                          <a:solidFill>
                            <a:schemeClr val="tx1">
                              <a:lumMod val="85000"/>
                              <a:lumOff val="15000"/>
                            </a:schemeClr>
                          </a:solidFill>
                          <a:latin typeface="+mn-lt"/>
                          <a:ea typeface="+mn-ea"/>
                          <a:cs typeface="+mn-cs"/>
                        </a:rPr>
                        <a:t>IOT</a:t>
                      </a:r>
                    </a:p>
                    <a:p>
                      <a:pPr marL="285750" indent="-285750">
                        <a:buFont typeface="Arial" pitchFamily="34" charset="0"/>
                        <a:buChar char="•"/>
                      </a:pPr>
                      <a:r>
                        <a:rPr lang="en-US" sz="1400" b="0" baseline="0" dirty="0">
                          <a:solidFill>
                            <a:schemeClr val="tx1">
                              <a:lumMod val="85000"/>
                              <a:lumOff val="15000"/>
                            </a:schemeClr>
                          </a:solidFill>
                        </a:rPr>
                        <a:t>Enterprise Insight with </a:t>
                      </a:r>
                      <a:r>
                        <a:rPr lang="en-US" sz="1400" b="0" baseline="0" dirty="0" err="1">
                          <a:solidFill>
                            <a:schemeClr val="tx1">
                              <a:lumMod val="85000"/>
                              <a:lumOff val="15000"/>
                            </a:schemeClr>
                          </a:solidFill>
                        </a:rPr>
                        <a:t>IoT</a:t>
                      </a:r>
                      <a:endParaRPr lang="en-US" sz="1400" b="0" baseline="0" dirty="0">
                        <a:solidFill>
                          <a:schemeClr val="tx1">
                            <a:lumMod val="85000"/>
                            <a:lumOff val="15000"/>
                          </a:schemeClr>
                        </a:solidFill>
                      </a:endParaRPr>
                    </a:p>
                    <a:p>
                      <a:pPr marL="285750" indent="-285750">
                        <a:buFont typeface="Arial" pitchFamily="34" charset="0"/>
                        <a:buChar char="•"/>
                      </a:pPr>
                      <a:r>
                        <a:rPr lang="en-US" sz="1400" b="0" baseline="0" dirty="0">
                          <a:solidFill>
                            <a:schemeClr val="tx1">
                              <a:lumMod val="85000"/>
                              <a:lumOff val="15000"/>
                            </a:schemeClr>
                          </a:solidFill>
                        </a:rPr>
                        <a:t>Wearable </a:t>
                      </a:r>
                      <a:r>
                        <a:rPr lang="en-US" sz="1400" b="0" baseline="0" dirty="0" err="1">
                          <a:solidFill>
                            <a:schemeClr val="tx1">
                              <a:lumMod val="85000"/>
                              <a:lumOff val="15000"/>
                            </a:schemeClr>
                          </a:solidFill>
                        </a:rPr>
                        <a:t>IoT</a:t>
                      </a:r>
                      <a:endParaRPr lang="en-US" sz="105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7" name="Picture 16">
            <a:extLst>
              <a:ext uri="{FF2B5EF4-FFF2-40B4-BE49-F238E27FC236}">
                <a16:creationId xmlns:a16="http://schemas.microsoft.com/office/drawing/2014/main" id="{93B37B90-E2C6-40DF-8FB5-3AA9FFD87B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247" y="5759761"/>
            <a:ext cx="3012167" cy="331338"/>
          </a:xfrm>
          <a:prstGeom prst="rect">
            <a:avLst/>
          </a:prstGeom>
        </p:spPr>
      </p:pic>
      <p:graphicFrame>
        <p:nvGraphicFramePr>
          <p:cNvPr id="18" name="Table 17">
            <a:extLst>
              <a:ext uri="{FF2B5EF4-FFF2-40B4-BE49-F238E27FC236}">
                <a16:creationId xmlns:a16="http://schemas.microsoft.com/office/drawing/2014/main" id="{E211DB2A-FAAB-4AEB-B898-438C0590C6A2}"/>
              </a:ext>
            </a:extLst>
          </p:cNvPr>
          <p:cNvGraphicFramePr>
            <a:graphicFrameLocks noGrp="1"/>
          </p:cNvGraphicFramePr>
          <p:nvPr userDrawn="1">
            <p:extLst>
              <p:ext uri="{D42A27DB-BD31-4B8C-83A1-F6EECF244321}">
                <p14:modId xmlns:p14="http://schemas.microsoft.com/office/powerpoint/2010/main" val="328317521"/>
              </p:ext>
            </p:extLst>
          </p:nvPr>
        </p:nvGraphicFramePr>
        <p:xfrm>
          <a:off x="4315347" y="1227593"/>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i="0" kern="1200">
                          <a:solidFill>
                            <a:schemeClr val="tx1">
                              <a:lumMod val="85000"/>
                              <a:lumOff val="15000"/>
                            </a:schemeClr>
                          </a:solidFill>
                          <a:latin typeface="+mn-lt"/>
                          <a:ea typeface="+mn-ea"/>
                          <a:cs typeface="+mn-cs"/>
                        </a:rPr>
                        <a:t>Imagine a Better Enterprise</a:t>
                      </a:r>
                      <a:endParaRPr lang="en-US" sz="1400" b="1" i="0"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US" sz="1400" b="0">
                          <a:solidFill>
                            <a:schemeClr val="tx1">
                              <a:lumMod val="85000"/>
                              <a:lumOff val="15000"/>
                            </a:schemeClr>
                          </a:solidFill>
                        </a:rPr>
                        <a:t>Reimagine your requirements</a:t>
                      </a:r>
                    </a:p>
                    <a:p>
                      <a:pPr marL="285750" indent="-285750">
                        <a:buFont typeface="Arial" pitchFamily="34" charset="0"/>
                        <a:buChar char="•"/>
                      </a:pPr>
                      <a:r>
                        <a:rPr lang="en-US" sz="1400" b="0" baseline="0">
                          <a:solidFill>
                            <a:schemeClr val="tx1">
                              <a:lumMod val="85000"/>
                              <a:lumOff val="15000"/>
                            </a:schemeClr>
                          </a:solidFill>
                        </a:rPr>
                        <a:t>Articulate your needs</a:t>
                      </a:r>
                    </a:p>
                    <a:p>
                      <a:pPr marL="285750" indent="-285750">
                        <a:buFont typeface="Arial" pitchFamily="34" charset="0"/>
                        <a:buChar char="•"/>
                      </a:pPr>
                      <a:r>
                        <a:rPr lang="en-US" sz="1400" b="0" baseline="0">
                          <a:solidFill>
                            <a:schemeClr val="tx1">
                              <a:lumMod val="85000"/>
                              <a:lumOff val="15000"/>
                            </a:schemeClr>
                          </a:solidFill>
                        </a:rPr>
                        <a:t>LoB applications</a:t>
                      </a:r>
                    </a:p>
                    <a:p>
                      <a:pPr marL="285750" indent="-285750">
                        <a:buFont typeface="Arial" pitchFamily="34" charset="0"/>
                        <a:buChar char="•"/>
                      </a:pPr>
                      <a:r>
                        <a:rPr lang="en-US" sz="1400" b="0" baseline="0">
                          <a:solidFill>
                            <a:schemeClr val="tx1">
                              <a:lumMod val="85000"/>
                              <a:lumOff val="15000"/>
                            </a:schemeClr>
                          </a:solidFill>
                        </a:rPr>
                        <a:t>Fully integrated architected solutions</a:t>
                      </a:r>
                    </a:p>
                    <a:p>
                      <a:pPr marL="285750" indent="-285750">
                        <a:buFont typeface="Arial" pitchFamily="34" charset="0"/>
                        <a:buChar char="•"/>
                      </a:pPr>
                      <a:r>
                        <a:rPr lang="en-US" sz="1400" b="0" baseline="0">
                          <a:solidFill>
                            <a:schemeClr val="tx1">
                              <a:lumMod val="85000"/>
                              <a:lumOff val="15000"/>
                            </a:schemeClr>
                          </a:solidFill>
                        </a:rPr>
                        <a:t>Holisitic view</a:t>
                      </a:r>
                    </a:p>
                    <a:p>
                      <a:pPr marL="285750" indent="-285750">
                        <a:buFont typeface="Arial" pitchFamily="34" charset="0"/>
                        <a:buChar char="•"/>
                      </a:pPr>
                      <a:r>
                        <a:rPr lang="en-US" sz="1400" b="0" baseline="0">
                          <a:solidFill>
                            <a:schemeClr val="tx1">
                              <a:lumMod val="85000"/>
                              <a:lumOff val="15000"/>
                            </a:schemeClr>
                          </a:solidFill>
                        </a:rPr>
                        <a:t>Minimising cost and delivery time</a:t>
                      </a:r>
                    </a:p>
                    <a:p>
                      <a:pPr marL="285750" indent="-285750">
                        <a:buFont typeface="Arial" pitchFamily="34" charset="0"/>
                        <a:buChar char="•"/>
                      </a:pPr>
                      <a:r>
                        <a:rPr lang="en-US" sz="1400" b="0" baseline="0">
                          <a:solidFill>
                            <a:schemeClr val="tx1">
                              <a:lumMod val="85000"/>
                              <a:lumOff val="15000"/>
                            </a:schemeClr>
                          </a:solidFill>
                        </a:rPr>
                        <a:t>Increase efficiency</a:t>
                      </a: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9" name="Picture 18">
            <a:extLst>
              <a:ext uri="{FF2B5EF4-FFF2-40B4-BE49-F238E27FC236}">
                <a16:creationId xmlns:a16="http://schemas.microsoft.com/office/drawing/2014/main" id="{751E0E79-C329-4529-9CF6-65C94EB13E6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b="22389"/>
          <a:stretch/>
        </p:blipFill>
        <p:spPr>
          <a:xfrm>
            <a:off x="4571423" y="4907058"/>
            <a:ext cx="3126238" cy="1184041"/>
          </a:xfrm>
          <a:prstGeom prst="rect">
            <a:avLst/>
          </a:prstGeom>
        </p:spPr>
      </p:pic>
      <p:graphicFrame>
        <p:nvGraphicFramePr>
          <p:cNvPr id="20" name="Table 19">
            <a:extLst>
              <a:ext uri="{FF2B5EF4-FFF2-40B4-BE49-F238E27FC236}">
                <a16:creationId xmlns:a16="http://schemas.microsoft.com/office/drawing/2014/main" id="{359796C3-8F4A-4CF4-B13D-8898AD032F60}"/>
              </a:ext>
            </a:extLst>
          </p:cNvPr>
          <p:cNvGraphicFramePr>
            <a:graphicFrameLocks noGrp="1"/>
          </p:cNvGraphicFramePr>
          <p:nvPr userDrawn="1">
            <p:extLst>
              <p:ext uri="{D42A27DB-BD31-4B8C-83A1-F6EECF244321}">
                <p14:modId xmlns:p14="http://schemas.microsoft.com/office/powerpoint/2010/main" val="3750080378"/>
              </p:ext>
            </p:extLst>
          </p:nvPr>
        </p:nvGraphicFramePr>
        <p:xfrm>
          <a:off x="8013497" y="1222664"/>
          <a:ext cx="3571699" cy="5139881"/>
        </p:xfrm>
        <a:graphic>
          <a:graphicData uri="http://schemas.openxmlformats.org/drawingml/2006/table">
            <a:tbl>
              <a:tblPr firstRow="1" bandRow="1">
                <a:tableStyleId>{5C22544A-7EE6-4342-B048-85BDC9FD1C3A}</a:tableStyleId>
              </a:tblPr>
              <a:tblGrid>
                <a:gridCol w="3571699">
                  <a:extLst>
                    <a:ext uri="{9D8B030D-6E8A-4147-A177-3AD203B41FA5}">
                      <a16:colId xmlns:a16="http://schemas.microsoft.com/office/drawing/2014/main" val="2179508574"/>
                    </a:ext>
                  </a:extLst>
                </a:gridCol>
              </a:tblGrid>
              <a:tr h="5139881">
                <a:tc>
                  <a:txBody>
                    <a:bodyPr/>
                    <a:lstStyle/>
                    <a:p>
                      <a:r>
                        <a:rPr lang="en-US" sz="1400" b="1" kern="1200" dirty="0">
                          <a:solidFill>
                            <a:schemeClr val="tx1">
                              <a:lumMod val="85000"/>
                              <a:lumOff val="15000"/>
                            </a:schemeClr>
                          </a:solidFill>
                          <a:latin typeface="+mn-lt"/>
                          <a:ea typeface="+mn-ea"/>
                          <a:cs typeface="+mn-cs"/>
                        </a:rPr>
                        <a:t>Modern</a:t>
                      </a:r>
                      <a:r>
                        <a:rPr lang="en-US" sz="1400" b="1" kern="1200" baseline="0" dirty="0">
                          <a:solidFill>
                            <a:schemeClr val="tx1">
                              <a:lumMod val="85000"/>
                              <a:lumOff val="15000"/>
                            </a:schemeClr>
                          </a:solidFill>
                          <a:latin typeface="+mn-lt"/>
                          <a:ea typeface="+mn-ea"/>
                          <a:cs typeface="+mn-cs"/>
                        </a:rPr>
                        <a:t> Policing</a:t>
                      </a:r>
                      <a:endParaRPr lang="en-US" sz="1400" b="1" kern="1200" dirty="0">
                        <a:solidFill>
                          <a:schemeClr val="tx1">
                            <a:lumMod val="85000"/>
                            <a:lumOff val="15000"/>
                          </a:schemeClr>
                        </a:solidFill>
                        <a:latin typeface="+mn-lt"/>
                        <a:ea typeface="+mn-ea"/>
                        <a:cs typeface="+mn-cs"/>
                      </a:endParaRPr>
                    </a:p>
                    <a:p>
                      <a:pPr marL="285750" indent="-285750">
                        <a:buFont typeface="Arial" pitchFamily="34" charset="0"/>
                        <a:buChar char="•"/>
                      </a:pPr>
                      <a:r>
                        <a:rPr lang="en-GB" sz="1400" b="0" dirty="0">
                          <a:solidFill>
                            <a:schemeClr val="tx1">
                              <a:lumMod val="85000"/>
                              <a:lumOff val="15000"/>
                            </a:schemeClr>
                          </a:solidFill>
                        </a:rPr>
                        <a:t>Designed with Operational Police officers</a:t>
                      </a:r>
                    </a:p>
                    <a:p>
                      <a:pPr marL="285750" indent="-285750">
                        <a:buFont typeface="Arial" pitchFamily="34" charset="0"/>
                        <a:buChar char="•"/>
                      </a:pPr>
                      <a:r>
                        <a:rPr lang="en-GB" sz="1400" b="0" dirty="0">
                          <a:solidFill>
                            <a:schemeClr val="tx1">
                              <a:lumMod val="85000"/>
                              <a:lumOff val="15000"/>
                            </a:schemeClr>
                          </a:solidFill>
                        </a:rPr>
                        <a:t>Uses technology that is familiar to staff</a:t>
                      </a:r>
                    </a:p>
                    <a:p>
                      <a:pPr marL="285750" indent="-285750">
                        <a:buFont typeface="Arial" pitchFamily="34" charset="0"/>
                        <a:buChar char="•"/>
                      </a:pPr>
                      <a:r>
                        <a:rPr lang="en-GB" sz="1400" b="0" dirty="0">
                          <a:solidFill>
                            <a:schemeClr val="tx1">
                              <a:lumMod val="85000"/>
                              <a:lumOff val="15000"/>
                            </a:schemeClr>
                          </a:solidFill>
                        </a:rPr>
                        <a:t>Real time information access and collaboration.</a:t>
                      </a:r>
                    </a:p>
                    <a:p>
                      <a:pPr marL="285750" indent="-285750">
                        <a:buFont typeface="Arial" pitchFamily="34" charset="0"/>
                        <a:buChar char="•"/>
                      </a:pPr>
                      <a:r>
                        <a:rPr lang="en-GB" sz="1400" b="0" dirty="0">
                          <a:solidFill>
                            <a:schemeClr val="tx1">
                              <a:lumMod val="85000"/>
                              <a:lumOff val="15000"/>
                            </a:schemeClr>
                          </a:solidFill>
                        </a:rPr>
                        <a:t>Secure evidentiary correct data store.</a:t>
                      </a:r>
                    </a:p>
                    <a:p>
                      <a:pPr marL="285750" indent="-285750">
                        <a:buFont typeface="Arial" pitchFamily="34" charset="0"/>
                        <a:buChar char="•"/>
                      </a:pPr>
                      <a:r>
                        <a:rPr lang="en-GB" sz="1400" b="0" dirty="0">
                          <a:solidFill>
                            <a:schemeClr val="tx1">
                              <a:lumMod val="85000"/>
                              <a:lumOff val="15000"/>
                            </a:schemeClr>
                          </a:solidFill>
                        </a:rPr>
                        <a:t>Full Accountability and audit trail </a:t>
                      </a:r>
                    </a:p>
                    <a:p>
                      <a:pPr marL="285750" indent="-285750">
                        <a:buFont typeface="Arial" pitchFamily="34" charset="0"/>
                        <a:buChar char="•"/>
                      </a:pPr>
                      <a:r>
                        <a:rPr lang="en-GB" sz="1400" b="0" dirty="0">
                          <a:solidFill>
                            <a:schemeClr val="tx1">
                              <a:lumMod val="85000"/>
                              <a:lumOff val="15000"/>
                            </a:schemeClr>
                          </a:solidFill>
                        </a:rPr>
                        <a:t>Time saving and increased efficiency</a:t>
                      </a:r>
                      <a:r>
                        <a:rPr lang="en-GB" sz="1400" b="0" baseline="0" dirty="0">
                          <a:solidFill>
                            <a:schemeClr val="tx1">
                              <a:lumMod val="85000"/>
                              <a:lumOff val="15000"/>
                            </a:schemeClr>
                          </a:solidFill>
                        </a:rPr>
                        <a:t> throughout the organisation</a:t>
                      </a:r>
                    </a:p>
                    <a:p>
                      <a:pPr marL="285750" indent="-285750">
                        <a:buFont typeface="Arial" pitchFamily="34" charset="0"/>
                        <a:buChar char="•"/>
                      </a:pPr>
                      <a:r>
                        <a:rPr lang="en-GB" sz="1400" b="0" baseline="0" dirty="0">
                          <a:solidFill>
                            <a:schemeClr val="tx1">
                              <a:lumMod val="85000"/>
                              <a:lumOff val="15000"/>
                            </a:schemeClr>
                          </a:solidFill>
                        </a:rPr>
                        <a:t>Mobility / field worker solutions</a:t>
                      </a:r>
                      <a:endParaRPr lang="en-US" sz="1400" b="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285750" indent="-285750">
                        <a:buFont typeface="Arial" pitchFamily="34" charset="0"/>
                        <a:buChar char="•"/>
                      </a:pPr>
                      <a:endParaRPr lang="en-US" sz="1400" b="0" baseline="0" dirty="0">
                        <a:solidFill>
                          <a:schemeClr val="tx1">
                            <a:lumMod val="85000"/>
                            <a:lumOff val="15000"/>
                          </a:schemeClr>
                        </a:solidFill>
                      </a:endParaRPr>
                    </a:p>
                    <a:p>
                      <a:pPr marL="0" indent="0">
                        <a:buFont typeface="Arial" pitchFamily="34" charset="0"/>
                        <a:buNone/>
                      </a:pPr>
                      <a:endParaRPr lang="en-US" sz="1400" b="0" baseline="0" dirty="0">
                        <a:solidFill>
                          <a:schemeClr val="tx1">
                            <a:lumMod val="85000"/>
                            <a:lumOff val="15000"/>
                          </a:schemeClr>
                        </a:solidFill>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1" name="Picture 20">
            <a:extLst>
              <a:ext uri="{FF2B5EF4-FFF2-40B4-BE49-F238E27FC236}">
                <a16:creationId xmlns:a16="http://schemas.microsoft.com/office/drawing/2014/main" id="{93F55BC2-9E3E-4291-BB7B-5BB4FEA446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169" y="5108553"/>
            <a:ext cx="2381250" cy="781050"/>
          </a:xfrm>
          <a:prstGeom prst="rect">
            <a:avLst/>
          </a:prstGeom>
        </p:spPr>
      </p:pic>
    </p:spTree>
    <p:extLst>
      <p:ext uri="{BB962C8B-B14F-4D97-AF65-F5344CB8AC3E}">
        <p14:creationId xmlns:p14="http://schemas.microsoft.com/office/powerpoint/2010/main" val="14425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MVP Staff SMT">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6544C302-F4B2-4359-BCE1-DC9A895BB1C8}"/>
              </a:ext>
            </a:extLst>
          </p:cNvPr>
          <p:cNvGraphicFramePr>
            <a:graphicFrameLocks noGrp="1"/>
          </p:cNvGraphicFramePr>
          <p:nvPr>
            <p:extLst>
              <p:ext uri="{D42A27DB-BD31-4B8C-83A1-F6EECF244321}">
                <p14:modId xmlns:p14="http://schemas.microsoft.com/office/powerpoint/2010/main" val="1897402905"/>
              </p:ext>
            </p:extLst>
          </p:nvPr>
        </p:nvGraphicFramePr>
        <p:xfrm>
          <a:off x="4261701" y="520997"/>
          <a:ext cx="3693861" cy="5905660"/>
        </p:xfrm>
        <a:graphic>
          <a:graphicData uri="http://schemas.openxmlformats.org/drawingml/2006/table">
            <a:tbl>
              <a:tblPr firstRow="1" bandRow="1">
                <a:tableStyleId>{5C22544A-7EE6-4342-B048-85BDC9FD1C3A}</a:tableStyleId>
              </a:tblPr>
              <a:tblGrid>
                <a:gridCol w="3693861">
                  <a:extLst>
                    <a:ext uri="{9D8B030D-6E8A-4147-A177-3AD203B41FA5}">
                      <a16:colId xmlns:a16="http://schemas.microsoft.com/office/drawing/2014/main" val="2179508574"/>
                    </a:ext>
                  </a:extLst>
                </a:gridCol>
              </a:tblGrid>
              <a:tr h="590566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1"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3" name="Table 22">
            <a:extLst>
              <a:ext uri="{FF2B5EF4-FFF2-40B4-BE49-F238E27FC236}">
                <a16:creationId xmlns:a16="http://schemas.microsoft.com/office/drawing/2014/main" id="{06BBF63F-0504-40B5-9296-EFB5816E9547}"/>
              </a:ext>
            </a:extLst>
          </p:cNvPr>
          <p:cNvGraphicFramePr>
            <a:graphicFrameLocks noGrp="1"/>
          </p:cNvGraphicFramePr>
          <p:nvPr>
            <p:extLst>
              <p:ext uri="{D42A27DB-BD31-4B8C-83A1-F6EECF244321}">
                <p14:modId xmlns:p14="http://schemas.microsoft.com/office/powerpoint/2010/main" val="1830768648"/>
              </p:ext>
            </p:extLst>
          </p:nvPr>
        </p:nvGraphicFramePr>
        <p:xfrm>
          <a:off x="399186" y="520998"/>
          <a:ext cx="3756012" cy="59052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25" name="Table 24">
            <a:extLst>
              <a:ext uri="{FF2B5EF4-FFF2-40B4-BE49-F238E27FC236}">
                <a16:creationId xmlns:a16="http://schemas.microsoft.com/office/drawing/2014/main" id="{41DF3DD5-8274-4ADF-95FE-94545E92DC28}"/>
              </a:ext>
            </a:extLst>
          </p:cNvPr>
          <p:cNvGraphicFramePr>
            <a:graphicFrameLocks noGrp="1"/>
          </p:cNvGraphicFramePr>
          <p:nvPr>
            <p:extLst>
              <p:ext uri="{D42A27DB-BD31-4B8C-83A1-F6EECF244321}">
                <p14:modId xmlns:p14="http://schemas.microsoft.com/office/powerpoint/2010/main" val="2396720592"/>
              </p:ext>
            </p:extLst>
          </p:nvPr>
        </p:nvGraphicFramePr>
        <p:xfrm>
          <a:off x="8083412" y="1267545"/>
          <a:ext cx="3686456" cy="5159111"/>
        </p:xfrm>
        <a:graphic>
          <a:graphicData uri="http://schemas.openxmlformats.org/drawingml/2006/table">
            <a:tbl>
              <a:tblPr firstRow="1" bandRow="1">
                <a:tableStyleId>{5C22544A-7EE6-4342-B048-85BDC9FD1C3A}</a:tableStyleId>
              </a:tblPr>
              <a:tblGrid>
                <a:gridCol w="3686456">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27" name="Rectangle 26">
            <a:extLst>
              <a:ext uri="{FF2B5EF4-FFF2-40B4-BE49-F238E27FC236}">
                <a16:creationId xmlns:a16="http://schemas.microsoft.com/office/drawing/2014/main" id="{FA0DC68C-90C8-4521-92FC-0D7DD7B036AB}"/>
              </a:ext>
            </a:extLst>
          </p:cNvPr>
          <p:cNvSpPr/>
          <p:nvPr/>
        </p:nvSpPr>
        <p:spPr bwMode="auto">
          <a:xfrm>
            <a:off x="8083412" y="520997"/>
            <a:ext cx="3686456"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Developer Technologies</a:t>
            </a:r>
          </a:p>
        </p:txBody>
      </p:sp>
      <p:pic>
        <p:nvPicPr>
          <p:cNvPr id="29" name="Picture 28">
            <a:extLst>
              <a:ext uri="{FF2B5EF4-FFF2-40B4-BE49-F238E27FC236}">
                <a16:creationId xmlns:a16="http://schemas.microsoft.com/office/drawing/2014/main" id="{6ED9B1A5-7090-4595-9969-9495055E67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2102" y="5095151"/>
            <a:ext cx="1264342" cy="770458"/>
          </a:xfrm>
          <a:prstGeom prst="rect">
            <a:avLst/>
          </a:prstGeom>
        </p:spPr>
      </p:pic>
      <p:pic>
        <p:nvPicPr>
          <p:cNvPr id="30" name="Picture 3">
            <a:extLst>
              <a:ext uri="{FF2B5EF4-FFF2-40B4-BE49-F238E27FC236}">
                <a16:creationId xmlns:a16="http://schemas.microsoft.com/office/drawing/2014/main" id="{A558CCDA-4B6C-4D35-A35C-FF7B040329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04" b="20394"/>
          <a:stretch/>
        </p:blipFill>
        <p:spPr bwMode="auto">
          <a:xfrm>
            <a:off x="8425255" y="5222691"/>
            <a:ext cx="1276846" cy="512378"/>
          </a:xfrm>
          <a:prstGeom prst="rect">
            <a:avLst/>
          </a:prstGeom>
          <a:noFill/>
        </p:spPr>
      </p:pic>
      <p:pic>
        <p:nvPicPr>
          <p:cNvPr id="37" name="Picture 36">
            <a:extLst>
              <a:ext uri="{FF2B5EF4-FFF2-40B4-BE49-F238E27FC236}">
                <a16:creationId xmlns:a16="http://schemas.microsoft.com/office/drawing/2014/main" id="{AE831C8A-44CF-42FB-BC77-410AA68D8A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4795" y="1395929"/>
            <a:ext cx="1943504" cy="5029842"/>
          </a:xfrm>
          <a:prstGeom prst="rect">
            <a:avLst/>
          </a:prstGeom>
        </p:spPr>
      </p:pic>
      <p:graphicFrame>
        <p:nvGraphicFramePr>
          <p:cNvPr id="43" name="Table 42">
            <a:extLst>
              <a:ext uri="{FF2B5EF4-FFF2-40B4-BE49-F238E27FC236}">
                <a16:creationId xmlns:a16="http://schemas.microsoft.com/office/drawing/2014/main" id="{1558BEAA-DDBF-4328-8939-41E8A2F07768}"/>
              </a:ext>
            </a:extLst>
          </p:cNvPr>
          <p:cNvGraphicFramePr>
            <a:graphicFrameLocks noGrp="1"/>
          </p:cNvGraphicFramePr>
          <p:nvPr>
            <p:extLst>
              <p:ext uri="{D42A27DB-BD31-4B8C-83A1-F6EECF244321}">
                <p14:modId xmlns:p14="http://schemas.microsoft.com/office/powerpoint/2010/main" val="933644395"/>
              </p:ext>
            </p:extLst>
          </p:nvPr>
        </p:nvGraphicFramePr>
        <p:xfrm>
          <a:off x="8076008"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pic>
        <p:nvPicPr>
          <p:cNvPr id="44" name="Picture 43">
            <a:extLst>
              <a:ext uri="{FF2B5EF4-FFF2-40B4-BE49-F238E27FC236}">
                <a16:creationId xmlns:a16="http://schemas.microsoft.com/office/drawing/2014/main" id="{988BFB20-00AB-4D77-8F8B-B13DF0A295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8695" y="5208326"/>
            <a:ext cx="690231" cy="1087351"/>
          </a:xfrm>
          <a:prstGeom prst="rect">
            <a:avLst/>
          </a:prstGeom>
          <a:ln w="19050">
            <a:solidFill>
              <a:schemeClr val="bg1"/>
            </a:solidFill>
          </a:ln>
        </p:spPr>
      </p:pic>
      <p:sp>
        <p:nvSpPr>
          <p:cNvPr id="45" name="Rectangle 44">
            <a:extLst>
              <a:ext uri="{FF2B5EF4-FFF2-40B4-BE49-F238E27FC236}">
                <a16:creationId xmlns:a16="http://schemas.microsoft.com/office/drawing/2014/main" id="{8BE2F1C0-01AE-46C8-8397-D55F74257EDF}"/>
              </a:ext>
            </a:extLst>
          </p:cNvPr>
          <p:cNvSpPr/>
          <p:nvPr/>
        </p:nvSpPr>
        <p:spPr>
          <a:xfrm>
            <a:off x="8145628" y="4827196"/>
            <a:ext cx="315733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Richard Fennell</a:t>
            </a:r>
          </a:p>
          <a:p>
            <a:pPr algn="l"/>
            <a:r>
              <a:rPr lang="en-GB" sz="1600" dirty="0">
                <a:solidFill>
                  <a:schemeClr val="bg1"/>
                </a:solidFill>
                <a:latin typeface="+mj-lt"/>
              </a:rPr>
              <a:t>Chief Technology Officer</a:t>
            </a: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pic>
        <p:nvPicPr>
          <p:cNvPr id="51" name="Picture 50">
            <a:extLst>
              <a:ext uri="{FF2B5EF4-FFF2-40B4-BE49-F238E27FC236}">
                <a16:creationId xmlns:a16="http://schemas.microsoft.com/office/drawing/2014/main" id="{A67AA789-92BB-4995-B7B8-94E212112B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b="-47"/>
          <a:stretch/>
        </p:blipFill>
        <p:spPr>
          <a:xfrm>
            <a:off x="940495" y="1462585"/>
            <a:ext cx="2669232" cy="4865545"/>
          </a:xfrm>
          <a:prstGeom prst="rect">
            <a:avLst/>
          </a:prstGeom>
        </p:spPr>
      </p:pic>
      <p:pic>
        <p:nvPicPr>
          <p:cNvPr id="52" name="Picture 51">
            <a:extLst>
              <a:ext uri="{FF2B5EF4-FFF2-40B4-BE49-F238E27FC236}">
                <a16:creationId xmlns:a16="http://schemas.microsoft.com/office/drawing/2014/main" id="{3963D086-D412-4A5F-8F7A-C05CE4D876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3191" y="1309239"/>
            <a:ext cx="3069877" cy="5018891"/>
          </a:xfrm>
          <a:prstGeom prst="rect">
            <a:avLst/>
          </a:prstGeom>
        </p:spPr>
      </p:pic>
      <p:graphicFrame>
        <p:nvGraphicFramePr>
          <p:cNvPr id="53" name="Table 52">
            <a:extLst>
              <a:ext uri="{FF2B5EF4-FFF2-40B4-BE49-F238E27FC236}">
                <a16:creationId xmlns:a16="http://schemas.microsoft.com/office/drawing/2014/main" id="{8FE1A355-F835-47AF-B30A-46D78C0418FB}"/>
              </a:ext>
            </a:extLst>
          </p:cNvPr>
          <p:cNvGraphicFramePr>
            <a:graphicFrameLocks noGrp="1"/>
          </p:cNvGraphicFramePr>
          <p:nvPr>
            <p:extLst>
              <p:ext uri="{D42A27DB-BD31-4B8C-83A1-F6EECF244321}">
                <p14:modId xmlns:p14="http://schemas.microsoft.com/office/powerpoint/2010/main" val="2423944113"/>
              </p:ext>
            </p:extLst>
          </p:nvPr>
        </p:nvGraphicFramePr>
        <p:xfrm>
          <a:off x="4259156" y="4749598"/>
          <a:ext cx="3693860" cy="1669206"/>
        </p:xfrm>
        <a:graphic>
          <a:graphicData uri="http://schemas.openxmlformats.org/drawingml/2006/table">
            <a:tbl>
              <a:tblPr firstRow="1" bandRow="1">
                <a:tableStyleId>{5C22544A-7EE6-4342-B048-85BDC9FD1C3A}</a:tableStyleId>
              </a:tblPr>
              <a:tblGrid>
                <a:gridCol w="3693860">
                  <a:extLst>
                    <a:ext uri="{9D8B030D-6E8A-4147-A177-3AD203B41FA5}">
                      <a16:colId xmlns:a16="http://schemas.microsoft.com/office/drawing/2014/main" val="2179508574"/>
                    </a:ext>
                  </a:extLst>
                </a:gridCol>
              </a:tblGrid>
              <a:tr h="16692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pic>
        <p:nvPicPr>
          <p:cNvPr id="54" name="Picture 53">
            <a:extLst>
              <a:ext uri="{FF2B5EF4-FFF2-40B4-BE49-F238E27FC236}">
                <a16:creationId xmlns:a16="http://schemas.microsoft.com/office/drawing/2014/main" id="{05879351-EEED-47F7-9C8C-25AC260951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1124" y="5208327"/>
            <a:ext cx="690231" cy="1087351"/>
          </a:xfrm>
          <a:prstGeom prst="rect">
            <a:avLst/>
          </a:prstGeom>
          <a:ln w="19050">
            <a:solidFill>
              <a:schemeClr val="bg1"/>
            </a:solidFill>
          </a:ln>
        </p:spPr>
      </p:pic>
      <p:sp>
        <p:nvSpPr>
          <p:cNvPr id="55" name="Rectangle 54">
            <a:extLst>
              <a:ext uri="{FF2B5EF4-FFF2-40B4-BE49-F238E27FC236}">
                <a16:creationId xmlns:a16="http://schemas.microsoft.com/office/drawing/2014/main" id="{6C2355E1-CFE9-441A-9B64-72712F6BF7A8}"/>
              </a:ext>
            </a:extLst>
          </p:cNvPr>
          <p:cNvSpPr/>
          <p:nvPr/>
        </p:nvSpPr>
        <p:spPr>
          <a:xfrm>
            <a:off x="4323773" y="4827196"/>
            <a:ext cx="3636647" cy="96135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Robert Hogg</a:t>
            </a:r>
          </a:p>
          <a:p>
            <a:pPr algn="l"/>
            <a:r>
              <a:rPr lang="en-GB" sz="1600" dirty="0">
                <a:solidFill>
                  <a:schemeClr val="bg1"/>
                </a:solidFill>
                <a:latin typeface="+mj-lt"/>
              </a:rPr>
              <a:t>Chief Executive Officer</a:t>
            </a:r>
          </a:p>
          <a:p>
            <a:pPr algn="l"/>
            <a:endParaRPr lang="en-GB" sz="333" dirty="0">
              <a:solidFill>
                <a:schemeClr val="bg1"/>
              </a:solidFill>
            </a:endParaRPr>
          </a:p>
          <a:p>
            <a:pPr algn="l"/>
            <a:r>
              <a:rPr lang="en-GB" sz="1600" dirty="0">
                <a:solidFill>
                  <a:schemeClr val="bg1"/>
                </a:solidFill>
              </a:rPr>
              <a:t>BSc (Hons) FBCS CITP CEng</a:t>
            </a:r>
            <a:endParaRPr lang="en-GB" sz="1600" dirty="0">
              <a:solidFill>
                <a:schemeClr val="bg1"/>
              </a:solidFill>
              <a:latin typeface="Segoe" pitchFamily="34" charset="0"/>
              <a:cs typeface="Segoe" pitchFamily="34" charset="0"/>
            </a:endParaRPr>
          </a:p>
        </p:txBody>
      </p:sp>
      <p:graphicFrame>
        <p:nvGraphicFramePr>
          <p:cNvPr id="56" name="Table 55">
            <a:extLst>
              <a:ext uri="{FF2B5EF4-FFF2-40B4-BE49-F238E27FC236}">
                <a16:creationId xmlns:a16="http://schemas.microsoft.com/office/drawing/2014/main" id="{822EA0FA-69AA-4BEE-AC66-392B6CB482A0}"/>
              </a:ext>
            </a:extLst>
          </p:cNvPr>
          <p:cNvGraphicFramePr>
            <a:graphicFrameLocks noGrp="1"/>
          </p:cNvGraphicFramePr>
          <p:nvPr>
            <p:extLst>
              <p:ext uri="{D42A27DB-BD31-4B8C-83A1-F6EECF244321}">
                <p14:modId xmlns:p14="http://schemas.microsoft.com/office/powerpoint/2010/main" val="793805941"/>
              </p:ext>
            </p:extLst>
          </p:nvPr>
        </p:nvGraphicFramePr>
        <p:xfrm>
          <a:off x="397105" y="4749598"/>
          <a:ext cx="3756012" cy="1676694"/>
        </p:xfrm>
        <a:graphic>
          <a:graphicData uri="http://schemas.openxmlformats.org/drawingml/2006/table">
            <a:tbl>
              <a:tblPr firstRow="1" bandRow="1">
                <a:tableStyleId>{5C22544A-7EE6-4342-B048-85BDC9FD1C3A}</a:tableStyleId>
              </a:tblPr>
              <a:tblGrid>
                <a:gridCol w="3756012">
                  <a:extLst>
                    <a:ext uri="{9D8B030D-6E8A-4147-A177-3AD203B41FA5}">
                      <a16:colId xmlns:a16="http://schemas.microsoft.com/office/drawing/2014/main" val="2179508574"/>
                    </a:ext>
                  </a:extLst>
                </a:gridCol>
              </a:tblGrid>
              <a:tr h="16766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57" name="Rectangle 56">
            <a:extLst>
              <a:ext uri="{FF2B5EF4-FFF2-40B4-BE49-F238E27FC236}">
                <a16:creationId xmlns:a16="http://schemas.microsoft.com/office/drawing/2014/main" id="{7E7FDE63-09A5-49C5-9033-FDAB4C653A04}"/>
              </a:ext>
            </a:extLst>
          </p:cNvPr>
          <p:cNvSpPr/>
          <p:nvPr/>
        </p:nvSpPr>
        <p:spPr>
          <a:xfrm>
            <a:off x="479280" y="4823311"/>
            <a:ext cx="3333492"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Rik Hepworth</a:t>
            </a:r>
          </a:p>
          <a:p>
            <a:pPr algn="l"/>
            <a:r>
              <a:rPr lang="en-GB" sz="1600" dirty="0">
                <a:solidFill>
                  <a:schemeClr val="bg1"/>
                </a:solidFill>
                <a:latin typeface="+mj-lt"/>
              </a:rPr>
              <a:t>Chief Consultancy Officer</a:t>
            </a:r>
          </a:p>
          <a:p>
            <a:pPr algn="l"/>
            <a:r>
              <a:rPr lang="en-GB" sz="1600" dirty="0">
                <a:solidFill>
                  <a:schemeClr val="bg1"/>
                </a:solidFill>
              </a:rPr>
              <a:t>BSc (Hons) MBCS CITP</a:t>
            </a:r>
            <a:endParaRPr lang="en-GB" sz="1600" dirty="0">
              <a:solidFill>
                <a:schemeClr val="bg1"/>
              </a:solidFill>
              <a:latin typeface="Segoe" pitchFamily="34" charset="0"/>
              <a:cs typeface="Segoe" pitchFamily="34" charset="0"/>
            </a:endParaRPr>
          </a:p>
        </p:txBody>
      </p:sp>
      <p:pic>
        <p:nvPicPr>
          <p:cNvPr id="58" name="Picture 57">
            <a:extLst>
              <a:ext uri="{FF2B5EF4-FFF2-40B4-BE49-F238E27FC236}">
                <a16:creationId xmlns:a16="http://schemas.microsoft.com/office/drawing/2014/main" id="{3A82BB83-72BA-4697-8A8D-0A5B26973A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1410" y="5219498"/>
            <a:ext cx="690231" cy="1076179"/>
          </a:xfrm>
          <a:prstGeom prst="rect">
            <a:avLst/>
          </a:prstGeom>
          <a:ln w="19050">
            <a:solidFill>
              <a:schemeClr val="bg1"/>
            </a:solidFill>
          </a:ln>
        </p:spPr>
      </p:pic>
      <p:sp>
        <p:nvSpPr>
          <p:cNvPr id="59" name="Rectangle 58">
            <a:extLst>
              <a:ext uri="{FF2B5EF4-FFF2-40B4-BE49-F238E27FC236}">
                <a16:creationId xmlns:a16="http://schemas.microsoft.com/office/drawing/2014/main" id="{542C9C67-7D5A-4F02-80B4-0B714D2B1112}"/>
              </a:ext>
            </a:extLst>
          </p:cNvPr>
          <p:cNvSpPr/>
          <p:nvPr/>
        </p:nvSpPr>
        <p:spPr bwMode="auto">
          <a:xfrm>
            <a:off x="4273964" y="520997"/>
            <a:ext cx="3686456"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0" name="Rectangle 59">
            <a:extLst>
              <a:ext uri="{FF2B5EF4-FFF2-40B4-BE49-F238E27FC236}">
                <a16:creationId xmlns:a16="http://schemas.microsoft.com/office/drawing/2014/main" id="{609FE122-F0DA-401C-BD7A-D092C6C6D552}"/>
              </a:ext>
            </a:extLst>
          </p:cNvPr>
          <p:cNvSpPr/>
          <p:nvPr/>
        </p:nvSpPr>
        <p:spPr bwMode="auto">
          <a:xfrm>
            <a:off x="394328" y="520997"/>
            <a:ext cx="3746927"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Microsoft Azure</a:t>
            </a:r>
          </a:p>
        </p:txBody>
      </p:sp>
      <p:sp>
        <p:nvSpPr>
          <p:cNvPr id="64" name="Rectangle 63">
            <a:extLst>
              <a:ext uri="{FF2B5EF4-FFF2-40B4-BE49-F238E27FC236}">
                <a16:creationId xmlns:a16="http://schemas.microsoft.com/office/drawing/2014/main" id="{22E6AF4C-5955-409C-87FE-83358161E04A}"/>
              </a:ext>
            </a:extLst>
          </p:cNvPr>
          <p:cNvSpPr/>
          <p:nvPr/>
        </p:nvSpPr>
        <p:spPr>
          <a:xfrm>
            <a:off x="4295744" y="5746135"/>
            <a:ext cx="3333492" cy="602347"/>
          </a:xfrm>
          <a:prstGeom prst="rect">
            <a:avLst/>
          </a:prstGeom>
        </p:spPr>
        <p:txBody>
          <a:bodyPr wrap="square" lIns="108842" tIns="54421" rIns="108842" bIns="54421">
            <a:spAutoFit/>
          </a:bodyPr>
          <a:lstStyle/>
          <a:p>
            <a:pPr algn="l"/>
            <a:r>
              <a:rPr lang="en-GB" sz="1600" b="0" dirty="0">
                <a:solidFill>
                  <a:schemeClr val="bg1"/>
                </a:solidFill>
                <a:latin typeface="Segoe UI Semibold" panose="020B0702040204020203" pitchFamily="34" charset="0"/>
                <a:cs typeface="Segoe UI Semibold" panose="020B0702040204020203" pitchFamily="34" charset="0"/>
              </a:rPr>
              <a:t>Microsoft Regional Director</a:t>
            </a:r>
          </a:p>
          <a:p>
            <a:pPr algn="l"/>
            <a:r>
              <a:rPr lang="en-GB" sz="1600" b="0" dirty="0">
                <a:solidFill>
                  <a:schemeClr val="bg1"/>
                </a:solidFill>
                <a:latin typeface="Segoe UI Semibold" panose="020B0702040204020203" pitchFamily="34" charset="0"/>
                <a:cs typeface="Segoe UI Semibold" panose="020B0702040204020203" pitchFamily="34" charset="0"/>
              </a:rPr>
              <a:t>BCS Fellow</a:t>
            </a:r>
          </a:p>
        </p:txBody>
      </p:sp>
      <p:sp>
        <p:nvSpPr>
          <p:cNvPr id="65" name="Rectangle 64">
            <a:extLst>
              <a:ext uri="{FF2B5EF4-FFF2-40B4-BE49-F238E27FC236}">
                <a16:creationId xmlns:a16="http://schemas.microsoft.com/office/drawing/2014/main" id="{B968B200-CE8B-46AA-99EB-A2CED1EEE9EB}"/>
              </a:ext>
            </a:extLst>
          </p:cNvPr>
          <p:cNvSpPr/>
          <p:nvPr/>
        </p:nvSpPr>
        <p:spPr>
          <a:xfrm>
            <a:off x="8145628" y="5746135"/>
            <a:ext cx="3333492" cy="356126"/>
          </a:xfrm>
          <a:prstGeom prst="rect">
            <a:avLst/>
          </a:prstGeom>
        </p:spPr>
        <p:txBody>
          <a:bodyPr wrap="square" lIns="108842" tIns="54421" rIns="108842" bIns="54421">
            <a:spAutoFit/>
          </a:bodyPr>
          <a:lstStyle/>
          <a:p>
            <a:pPr algn="l"/>
            <a:r>
              <a:rPr lang="en-GB" sz="1600" b="0">
                <a:solidFill>
                  <a:schemeClr val="bg1"/>
                </a:solidFill>
                <a:latin typeface="Segoe UI Semibold" panose="020B0702040204020203" pitchFamily="34" charset="0"/>
                <a:cs typeface="Segoe UI Semibold" panose="020B0702040204020203" pitchFamily="34" charset="0"/>
              </a:rPr>
              <a:t>BCS Fellow</a:t>
            </a:r>
          </a:p>
        </p:txBody>
      </p:sp>
      <p:pic>
        <p:nvPicPr>
          <p:cNvPr id="26" name="Picture 25">
            <a:extLst>
              <a:ext uri="{FF2B5EF4-FFF2-40B4-BE49-F238E27FC236}">
                <a16:creationId xmlns:a16="http://schemas.microsoft.com/office/drawing/2014/main" id="{929AF257-C5FD-437A-A95D-044E94763C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677921" y="5121891"/>
            <a:ext cx="1276846" cy="778078"/>
          </a:xfrm>
          <a:prstGeom prst="rect">
            <a:avLst/>
          </a:prstGeom>
        </p:spPr>
      </p:pic>
      <p:pic>
        <p:nvPicPr>
          <p:cNvPr id="28" name="Picture 27">
            <a:extLst>
              <a:ext uri="{FF2B5EF4-FFF2-40B4-BE49-F238E27FC236}">
                <a16:creationId xmlns:a16="http://schemas.microsoft.com/office/drawing/2014/main" id="{51C0B76F-40C0-4261-9DE6-2B909A0F042A}"/>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917409" y="5130438"/>
            <a:ext cx="1276846" cy="778078"/>
          </a:xfrm>
          <a:prstGeom prst="rect">
            <a:avLst/>
          </a:prstGeom>
        </p:spPr>
      </p:pic>
      <p:grpSp>
        <p:nvGrpSpPr>
          <p:cNvPr id="31" name="Group 30">
            <a:extLst>
              <a:ext uri="{FF2B5EF4-FFF2-40B4-BE49-F238E27FC236}">
                <a16:creationId xmlns:a16="http://schemas.microsoft.com/office/drawing/2014/main" id="{2DEE3389-2773-4925-A854-DB642CEA28B5}"/>
              </a:ext>
            </a:extLst>
          </p:cNvPr>
          <p:cNvGrpSpPr/>
          <p:nvPr userDrawn="1"/>
        </p:nvGrpSpPr>
        <p:grpSpPr>
          <a:xfrm>
            <a:off x="4038394" y="958031"/>
            <a:ext cx="3636647" cy="4815043"/>
            <a:chOff x="-236714" y="1115028"/>
            <a:chExt cx="3636647" cy="4815043"/>
          </a:xfrm>
        </p:grpSpPr>
        <p:pic>
          <p:nvPicPr>
            <p:cNvPr id="32" name="Picture 3" descr="C:\Users\Lauren\Documents\MVP_Logo_Kit\MVP Logo Kit\MVP_Horizontal_BlueOnly.png">
              <a:extLst>
                <a:ext uri="{FF2B5EF4-FFF2-40B4-BE49-F238E27FC236}">
                  <a16:creationId xmlns:a16="http://schemas.microsoft.com/office/drawing/2014/main" id="{E21E3A9C-609C-489E-BB1F-E929A13B5044}"/>
                </a:ext>
              </a:extLst>
            </p:cNvPr>
            <p:cNvPicPr>
              <a:picLocks noChangeAspect="1" noChangeArrowheads="1"/>
            </p:cNvPicPr>
            <p:nvPr/>
          </p:nvPicPr>
          <p:blipFill>
            <a:blip r:embed="rId9" cstate="print"/>
            <a:stretch>
              <a:fillRect/>
            </a:stretch>
          </p:blipFill>
          <p:spPr bwMode="auto">
            <a:xfrm>
              <a:off x="366230" y="5411794"/>
              <a:ext cx="1276847" cy="518277"/>
            </a:xfrm>
            <a:prstGeom prst="rect">
              <a:avLst/>
            </a:prstGeom>
            <a:noFill/>
          </p:spPr>
        </p:pic>
        <p:sp>
          <p:nvSpPr>
            <p:cNvPr id="33" name="Rectangle 32">
              <a:extLst>
                <a:ext uri="{FF2B5EF4-FFF2-40B4-BE49-F238E27FC236}">
                  <a16:creationId xmlns:a16="http://schemas.microsoft.com/office/drawing/2014/main" id="{8903E0F3-E1BE-4190-BBBF-3585682DD20A}"/>
                </a:ext>
              </a:extLst>
            </p:cNvPr>
            <p:cNvSpPr/>
            <p:nvPr/>
          </p:nvSpPr>
          <p:spPr>
            <a:xfrm>
              <a:off x="-236714" y="4392845"/>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Robert Hogg</a:t>
              </a:r>
            </a:p>
            <a:p>
              <a:pPr algn="ctr"/>
              <a:r>
                <a:rPr lang="en-GB" sz="1600" dirty="0"/>
                <a:t>Chief Executive Officer (CEO)</a:t>
              </a:r>
            </a:p>
            <a:p>
              <a:pPr algn="ctr"/>
              <a:endParaRPr lang="en-GB" sz="333" dirty="0"/>
            </a:p>
            <a:p>
              <a:pPr algn="ctr"/>
              <a:r>
                <a:rPr lang="en-GB" sz="1600" dirty="0"/>
                <a:t>BSc (Hons) FBCS CITP CEng</a:t>
              </a:r>
              <a:endParaRPr lang="en-GB" sz="1600" dirty="0">
                <a:latin typeface="Segoe" pitchFamily="34" charset="0"/>
                <a:cs typeface="Segoe" pitchFamily="34" charset="0"/>
              </a:endParaRPr>
            </a:p>
          </p:txBody>
        </p:sp>
        <p:grpSp>
          <p:nvGrpSpPr>
            <p:cNvPr id="34" name="Group 33">
              <a:extLst>
                <a:ext uri="{FF2B5EF4-FFF2-40B4-BE49-F238E27FC236}">
                  <a16:creationId xmlns:a16="http://schemas.microsoft.com/office/drawing/2014/main" id="{D69DC8BE-E5B5-46DA-9E7B-BD84B45CA9E8}"/>
                </a:ext>
              </a:extLst>
            </p:cNvPr>
            <p:cNvGrpSpPr/>
            <p:nvPr/>
          </p:nvGrpSpPr>
          <p:grpSpPr>
            <a:xfrm>
              <a:off x="332046" y="1115028"/>
              <a:ext cx="2364206" cy="3299376"/>
              <a:chOff x="332046" y="1105503"/>
              <a:chExt cx="2364206" cy="3299376"/>
            </a:xfrm>
          </p:grpSpPr>
          <p:sp>
            <p:nvSpPr>
              <p:cNvPr id="35" name="Rectangle 34">
                <a:extLst>
                  <a:ext uri="{FF2B5EF4-FFF2-40B4-BE49-F238E27FC236}">
                    <a16:creationId xmlns:a16="http://schemas.microsoft.com/office/drawing/2014/main" id="{F02CC93F-F7E6-4D3C-A3EB-8092F1111BE3}"/>
                  </a:ext>
                </a:extLst>
              </p:cNvPr>
              <p:cNvSpPr/>
              <p:nvPr/>
            </p:nvSpPr>
            <p:spPr>
              <a:xfrm>
                <a:off x="759753" y="3556310"/>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endParaRPr lang="en-GB" sz="2800" b="1" dirty="0">
                  <a:solidFill>
                    <a:srgbClr val="21B9EC"/>
                  </a:solidFill>
                  <a:latin typeface="Segoe" pitchFamily="34" charset="0"/>
                  <a:cs typeface="Segoe" pitchFamily="34" charset="0"/>
                </a:endParaRPr>
              </a:p>
            </p:txBody>
          </p:sp>
          <p:pic>
            <p:nvPicPr>
              <p:cNvPr id="36" name="Picture 4" descr="C:\Users\Lauren\Documents\Black Marble\Artwork\Staff Members\Headshots\256px\boss_256.png">
                <a:extLst>
                  <a:ext uri="{FF2B5EF4-FFF2-40B4-BE49-F238E27FC236}">
                    <a16:creationId xmlns:a16="http://schemas.microsoft.com/office/drawing/2014/main" id="{2854AF06-C285-4CFB-A70E-010F665F706F}"/>
                  </a:ext>
                </a:extLst>
              </p:cNvPr>
              <p:cNvPicPr>
                <a:picLocks noChangeAspect="1" noChangeArrowheads="1"/>
              </p:cNvPicPr>
              <p:nvPr/>
            </p:nvPicPr>
            <p:blipFill>
              <a:blip r:embed="rId10" cstate="print"/>
              <a:srcRect/>
              <a:stretch>
                <a:fillRect/>
              </a:stretch>
            </p:blipFill>
            <p:spPr bwMode="auto">
              <a:xfrm>
                <a:off x="332046" y="1105503"/>
                <a:ext cx="2364206" cy="2364207"/>
              </a:xfrm>
              <a:prstGeom prst="rect">
                <a:avLst/>
              </a:prstGeom>
              <a:noFill/>
            </p:spPr>
          </p:pic>
        </p:grpSp>
      </p:grpSp>
      <p:grpSp>
        <p:nvGrpSpPr>
          <p:cNvPr id="38" name="Group 37">
            <a:extLst>
              <a:ext uri="{FF2B5EF4-FFF2-40B4-BE49-F238E27FC236}">
                <a16:creationId xmlns:a16="http://schemas.microsoft.com/office/drawing/2014/main" id="{305FF593-4B9B-466A-9664-BD0BCA448913}"/>
              </a:ext>
            </a:extLst>
          </p:cNvPr>
          <p:cNvGrpSpPr/>
          <p:nvPr userDrawn="1"/>
        </p:nvGrpSpPr>
        <p:grpSpPr>
          <a:xfrm>
            <a:off x="7332260" y="958737"/>
            <a:ext cx="4618671" cy="4814337"/>
            <a:chOff x="2456134" y="1115733"/>
            <a:chExt cx="4618671" cy="4814337"/>
          </a:xfrm>
        </p:grpSpPr>
        <p:sp>
          <p:nvSpPr>
            <p:cNvPr id="39" name="Rectangle 38">
              <a:extLst>
                <a:ext uri="{FF2B5EF4-FFF2-40B4-BE49-F238E27FC236}">
                  <a16:creationId xmlns:a16="http://schemas.microsoft.com/office/drawing/2014/main" id="{1003C653-B438-4BD1-AC01-123D6F2FF708}"/>
                </a:ext>
              </a:extLst>
            </p:cNvPr>
            <p:cNvSpPr/>
            <p:nvPr/>
          </p:nvSpPr>
          <p:spPr>
            <a:xfrm>
              <a:off x="2456134" y="4443656"/>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Richard Fennell</a:t>
              </a:r>
            </a:p>
            <a:p>
              <a:pPr algn="ctr"/>
              <a:r>
                <a:rPr lang="en-GB" sz="1600" dirty="0"/>
                <a:t>Chief Technology Officer (CTO)</a:t>
              </a:r>
            </a:p>
            <a:p>
              <a:pPr algn="ctr"/>
              <a:r>
                <a:rPr lang="en-GB" sz="1600" dirty="0"/>
                <a:t>BSc (Hons) FBCS CITP CEng</a:t>
              </a:r>
              <a:endParaRPr lang="en-GB" sz="1600" dirty="0">
                <a:latin typeface="Segoe" pitchFamily="34" charset="0"/>
                <a:cs typeface="Segoe" pitchFamily="34" charset="0"/>
              </a:endParaRPr>
            </a:p>
          </p:txBody>
        </p:sp>
        <p:grpSp>
          <p:nvGrpSpPr>
            <p:cNvPr id="40" name="Group 39">
              <a:extLst>
                <a:ext uri="{FF2B5EF4-FFF2-40B4-BE49-F238E27FC236}">
                  <a16:creationId xmlns:a16="http://schemas.microsoft.com/office/drawing/2014/main" id="{6E4BDF98-7241-46C6-9A57-A4AB92755CFF}"/>
                </a:ext>
              </a:extLst>
            </p:cNvPr>
            <p:cNvGrpSpPr/>
            <p:nvPr/>
          </p:nvGrpSpPr>
          <p:grpSpPr>
            <a:xfrm>
              <a:off x="2698399" y="1115733"/>
              <a:ext cx="4134151" cy="3298671"/>
              <a:chOff x="2698399" y="1105503"/>
              <a:chExt cx="4134151" cy="3298671"/>
            </a:xfrm>
          </p:grpSpPr>
          <p:sp>
            <p:nvSpPr>
              <p:cNvPr id="42" name="Rectangle 41">
                <a:extLst>
                  <a:ext uri="{FF2B5EF4-FFF2-40B4-BE49-F238E27FC236}">
                    <a16:creationId xmlns:a16="http://schemas.microsoft.com/office/drawing/2014/main" id="{D301D100-6451-4E96-A300-EBCD6470E608}"/>
                  </a:ext>
                </a:extLst>
              </p:cNvPr>
              <p:cNvSpPr/>
              <p:nvPr/>
            </p:nvSpPr>
            <p:spPr>
              <a:xfrm>
                <a:off x="2698399" y="3555605"/>
                <a:ext cx="4134151"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Visual Studio and</a:t>
                </a:r>
              </a:p>
              <a:p>
                <a:pPr algn="ctr"/>
                <a:r>
                  <a:rPr lang="en-GB" sz="2400" b="1" dirty="0">
                    <a:solidFill>
                      <a:srgbClr val="21B9EC"/>
                    </a:solidFill>
                    <a:latin typeface="Segoe" pitchFamily="34" charset="0"/>
                    <a:cs typeface="Segoe" pitchFamily="34" charset="0"/>
                  </a:rPr>
                  <a:t>Development Technologies</a:t>
                </a:r>
              </a:p>
            </p:txBody>
          </p:sp>
          <p:pic>
            <p:nvPicPr>
              <p:cNvPr id="46" name="Picture 5" descr="C:\Users\Lauren\Documents\Black Marble\Artwork\Staff Members\Headshots\256px\richard_256.png">
                <a:extLst>
                  <a:ext uri="{FF2B5EF4-FFF2-40B4-BE49-F238E27FC236}">
                    <a16:creationId xmlns:a16="http://schemas.microsoft.com/office/drawing/2014/main" id="{8381AC14-BE0F-46A7-8E90-C8C513F05F42}"/>
                  </a:ext>
                </a:extLst>
              </p:cNvPr>
              <p:cNvPicPr>
                <a:picLocks noChangeAspect="1" noChangeArrowheads="1"/>
              </p:cNvPicPr>
              <p:nvPr/>
            </p:nvPicPr>
            <p:blipFill>
              <a:blip r:embed="rId11" cstate="print"/>
              <a:srcRect/>
              <a:stretch>
                <a:fillRect/>
              </a:stretch>
            </p:blipFill>
            <p:spPr bwMode="auto">
              <a:xfrm>
                <a:off x="3548641" y="1105503"/>
                <a:ext cx="2420849" cy="2420850"/>
              </a:xfrm>
              <a:prstGeom prst="rect">
                <a:avLst/>
              </a:prstGeom>
              <a:noFill/>
            </p:spPr>
          </p:pic>
        </p:grpSp>
        <p:pic>
          <p:nvPicPr>
            <p:cNvPr id="41" name="Picture 3" descr="C:\Users\Lauren\Documents\MVP_Logo_Kit\MVP Logo Kit\MVP_Horizontal_BlueOnly.png">
              <a:extLst>
                <a:ext uri="{FF2B5EF4-FFF2-40B4-BE49-F238E27FC236}">
                  <a16:creationId xmlns:a16="http://schemas.microsoft.com/office/drawing/2014/main" id="{B6815024-4776-4722-92FA-F094F60A6B26}"/>
                </a:ext>
              </a:extLst>
            </p:cNvPr>
            <p:cNvPicPr>
              <a:picLocks noChangeAspect="1" noChangeArrowheads="1"/>
            </p:cNvPicPr>
            <p:nvPr/>
          </p:nvPicPr>
          <p:blipFill>
            <a:blip r:embed="rId9" cstate="print"/>
            <a:stretch>
              <a:fillRect/>
            </a:stretch>
          </p:blipFill>
          <p:spPr bwMode="auto">
            <a:xfrm>
              <a:off x="3542142" y="5411793"/>
              <a:ext cx="1276847" cy="518277"/>
            </a:xfrm>
            <a:prstGeom prst="rect">
              <a:avLst/>
            </a:prstGeom>
            <a:noFill/>
          </p:spPr>
        </p:pic>
      </p:grpSp>
      <p:pic>
        <p:nvPicPr>
          <p:cNvPr id="47" name="Picture 46">
            <a:extLst>
              <a:ext uri="{FF2B5EF4-FFF2-40B4-BE49-F238E27FC236}">
                <a16:creationId xmlns:a16="http://schemas.microsoft.com/office/drawing/2014/main" id="{6C50030D-827C-4055-A175-A4330588073F}"/>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72701" y="5854625"/>
            <a:ext cx="2089415" cy="512378"/>
          </a:xfrm>
          <a:prstGeom prst="rect">
            <a:avLst/>
          </a:prstGeom>
        </p:spPr>
      </p:pic>
      <p:grpSp>
        <p:nvGrpSpPr>
          <p:cNvPr id="48" name="Group 47">
            <a:extLst>
              <a:ext uri="{FF2B5EF4-FFF2-40B4-BE49-F238E27FC236}">
                <a16:creationId xmlns:a16="http://schemas.microsoft.com/office/drawing/2014/main" id="{0869AA37-17F0-4F24-A325-3DEDDB717431}"/>
              </a:ext>
            </a:extLst>
          </p:cNvPr>
          <p:cNvGrpSpPr/>
          <p:nvPr userDrawn="1"/>
        </p:nvGrpSpPr>
        <p:grpSpPr>
          <a:xfrm>
            <a:off x="665698" y="1123566"/>
            <a:ext cx="3333492" cy="4649507"/>
            <a:chOff x="5159705" y="1266088"/>
            <a:chExt cx="3333492" cy="4649507"/>
          </a:xfrm>
        </p:grpSpPr>
        <p:pic>
          <p:nvPicPr>
            <p:cNvPr id="49" name="Picture 48">
              <a:extLst>
                <a:ext uri="{FF2B5EF4-FFF2-40B4-BE49-F238E27FC236}">
                  <a16:creationId xmlns:a16="http://schemas.microsoft.com/office/drawing/2014/main" id="{4F8039C0-AC87-4390-83FF-A31EEEE00954}"/>
                </a:ext>
              </a:extLst>
            </p:cNvPr>
            <p:cNvPicPr>
              <a:picLocks noChangeAspect="1"/>
            </p:cNvPicPr>
            <p:nvPr/>
          </p:nvPicPr>
          <p:blipFill rotWithShape="1">
            <a:blip r:embed="rId13">
              <a:extLst>
                <a:ext uri="{28A0092B-C50C-407E-A947-70E740481C1C}">
                  <a14:useLocalDpi xmlns:a14="http://schemas.microsoft.com/office/drawing/2010/main" val="0"/>
                </a:ext>
              </a:extLst>
            </a:blip>
            <a:srcRect t="-3296" b="-1"/>
            <a:stretch/>
          </p:blipFill>
          <p:spPr>
            <a:xfrm>
              <a:off x="5555011" y="1266088"/>
              <a:ext cx="2512633" cy="2293773"/>
            </a:xfrm>
            <a:prstGeom prst="rect">
              <a:avLst/>
            </a:prstGeom>
          </p:spPr>
        </p:pic>
        <p:sp>
          <p:nvSpPr>
            <p:cNvPr id="50" name="Rectangle 49">
              <a:extLst>
                <a:ext uri="{FF2B5EF4-FFF2-40B4-BE49-F238E27FC236}">
                  <a16:creationId xmlns:a16="http://schemas.microsoft.com/office/drawing/2014/main" id="{941B7B98-6970-4428-B09D-84D57691B52D}"/>
                </a:ext>
              </a:extLst>
            </p:cNvPr>
            <p:cNvSpPr/>
            <p:nvPr/>
          </p:nvSpPr>
          <p:spPr>
            <a:xfrm>
              <a:off x="6016067" y="3565835"/>
              <a:ext cx="1620770"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Microsoft</a:t>
              </a:r>
            </a:p>
            <a:p>
              <a:pPr algn="ctr"/>
              <a:r>
                <a:rPr lang="en-GB" sz="2400" b="1" dirty="0">
                  <a:solidFill>
                    <a:srgbClr val="21B9EC"/>
                  </a:solidFill>
                  <a:latin typeface="Segoe" pitchFamily="34" charset="0"/>
                  <a:cs typeface="Segoe" pitchFamily="34" charset="0"/>
                </a:rPr>
                <a:t>Azure</a:t>
              </a:r>
            </a:p>
          </p:txBody>
        </p:sp>
        <p:sp>
          <p:nvSpPr>
            <p:cNvPr id="61" name="Rectangle 60">
              <a:extLst>
                <a:ext uri="{FF2B5EF4-FFF2-40B4-BE49-F238E27FC236}">
                  <a16:creationId xmlns:a16="http://schemas.microsoft.com/office/drawing/2014/main" id="{AAA6B25E-AA7F-4EBF-9A19-32C4F2632C05}"/>
                </a:ext>
              </a:extLst>
            </p:cNvPr>
            <p:cNvSpPr/>
            <p:nvPr/>
          </p:nvSpPr>
          <p:spPr>
            <a:xfrm>
              <a:off x="5159705" y="4387974"/>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Rik Hepworth</a:t>
              </a:r>
            </a:p>
            <a:p>
              <a:pPr algn="ctr"/>
              <a:r>
                <a:rPr lang="en-GB" sz="1600" dirty="0"/>
                <a:t>Chief Consultancy Officer (CCO)</a:t>
              </a:r>
            </a:p>
            <a:p>
              <a:pPr algn="ctr"/>
              <a:r>
                <a:rPr lang="en-GB" sz="1600" dirty="0"/>
                <a:t>BSc (Hons) MBCS CITP</a:t>
              </a:r>
              <a:endParaRPr lang="en-GB" sz="1600" dirty="0">
                <a:latin typeface="Segoe" pitchFamily="34" charset="0"/>
                <a:cs typeface="Segoe" pitchFamily="34" charset="0"/>
              </a:endParaRPr>
            </a:p>
          </p:txBody>
        </p:sp>
        <p:pic>
          <p:nvPicPr>
            <p:cNvPr id="62" name="Picture 3" descr="C:\Users\Lauren\Documents\MVP_Logo_Kit\MVP Logo Kit\MVP_Horizontal_BlueOnly.png">
              <a:extLst>
                <a:ext uri="{FF2B5EF4-FFF2-40B4-BE49-F238E27FC236}">
                  <a16:creationId xmlns:a16="http://schemas.microsoft.com/office/drawing/2014/main" id="{68BBC6A3-1734-4926-979A-912CBB968CFA}"/>
                </a:ext>
              </a:extLst>
            </p:cNvPr>
            <p:cNvPicPr>
              <a:picLocks noChangeAspect="1" noChangeArrowheads="1"/>
            </p:cNvPicPr>
            <p:nvPr/>
          </p:nvPicPr>
          <p:blipFill>
            <a:blip r:embed="rId9" cstate="print"/>
            <a:stretch>
              <a:fillRect/>
            </a:stretch>
          </p:blipFill>
          <p:spPr bwMode="auto">
            <a:xfrm>
              <a:off x="6179715" y="5397318"/>
              <a:ext cx="1276847" cy="518277"/>
            </a:xfrm>
            <a:prstGeom prst="rect">
              <a:avLst/>
            </a:prstGeom>
            <a:noFill/>
          </p:spPr>
        </p:pic>
      </p:grpSp>
    </p:spTree>
    <p:extLst>
      <p:ext uri="{BB962C8B-B14F-4D97-AF65-F5344CB8AC3E}">
        <p14:creationId xmlns:p14="http://schemas.microsoft.com/office/powerpoint/2010/main" val="298030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MVP Staff ">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4EE04A38-BA48-4476-B1D9-B6ECFC451072}"/>
              </a:ext>
            </a:extLst>
          </p:cNvPr>
          <p:cNvGraphicFramePr>
            <a:graphicFrameLocks noGrp="1"/>
          </p:cNvGraphicFramePr>
          <p:nvPr>
            <p:extLst>
              <p:ext uri="{D42A27DB-BD31-4B8C-83A1-F6EECF244321}">
                <p14:modId xmlns:p14="http://schemas.microsoft.com/office/powerpoint/2010/main" val="1469962049"/>
              </p:ext>
            </p:extLst>
          </p:nvPr>
        </p:nvGraphicFramePr>
        <p:xfrm>
          <a:off x="6143105" y="1328169"/>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9" name="Table 18">
            <a:extLst>
              <a:ext uri="{FF2B5EF4-FFF2-40B4-BE49-F238E27FC236}">
                <a16:creationId xmlns:a16="http://schemas.microsoft.com/office/drawing/2014/main" id="{F6A113F5-3F86-42D3-A000-0564C2563E6D}"/>
              </a:ext>
            </a:extLst>
          </p:cNvPr>
          <p:cNvGraphicFramePr>
            <a:graphicFrameLocks noGrp="1"/>
          </p:cNvGraphicFramePr>
          <p:nvPr>
            <p:extLst>
              <p:ext uri="{D42A27DB-BD31-4B8C-83A1-F6EECF244321}">
                <p14:modId xmlns:p14="http://schemas.microsoft.com/office/powerpoint/2010/main" val="1839750138"/>
              </p:ext>
            </p:extLst>
          </p:nvPr>
        </p:nvGraphicFramePr>
        <p:xfrm>
          <a:off x="9151038" y="1320681"/>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27" name="Picture 26" descr="A close up of a mask&#10;&#10;Description generated with high confidence">
            <a:extLst>
              <a:ext uri="{FF2B5EF4-FFF2-40B4-BE49-F238E27FC236}">
                <a16:creationId xmlns:a16="http://schemas.microsoft.com/office/drawing/2014/main" id="{E83F5D5C-645B-4736-B6E7-DF9B20099BE6}"/>
              </a:ext>
            </a:extLst>
          </p:cNvPr>
          <p:cNvPicPr>
            <a:picLocks noChangeAspect="1"/>
          </p:cNvPicPr>
          <p:nvPr/>
        </p:nvPicPr>
        <p:blipFill rotWithShape="1">
          <a:blip r:embed="rId2">
            <a:extLst>
              <a:ext uri="{28A0092B-C50C-407E-A947-70E740481C1C}">
                <a14:useLocalDpi xmlns:a14="http://schemas.microsoft.com/office/drawing/2010/main" val="0"/>
              </a:ext>
            </a:extLst>
          </a:blip>
          <a:srcRect b="23415"/>
          <a:stretch/>
        </p:blipFill>
        <p:spPr>
          <a:xfrm>
            <a:off x="6627332" y="1467129"/>
            <a:ext cx="1946546" cy="4338426"/>
          </a:xfrm>
          <a:prstGeom prst="rect">
            <a:avLst/>
          </a:prstGeom>
        </p:spPr>
      </p:pic>
      <p:pic>
        <p:nvPicPr>
          <p:cNvPr id="31" name="Picture 30">
            <a:extLst>
              <a:ext uri="{FF2B5EF4-FFF2-40B4-BE49-F238E27FC236}">
                <a16:creationId xmlns:a16="http://schemas.microsoft.com/office/drawing/2014/main" id="{CAD56500-2747-4449-8FA4-3EFA8A3307AB}"/>
              </a:ext>
            </a:extLst>
          </p:cNvPr>
          <p:cNvPicPr>
            <a:picLocks noChangeAspect="1"/>
          </p:cNvPicPr>
          <p:nvPr/>
        </p:nvPicPr>
        <p:blipFill rotWithShape="1">
          <a:blip r:embed="rId3">
            <a:extLst>
              <a:ext uri="{28A0092B-C50C-407E-A947-70E740481C1C}">
                <a14:useLocalDpi xmlns:a14="http://schemas.microsoft.com/office/drawing/2010/main" val="0"/>
              </a:ext>
            </a:extLst>
          </a:blip>
          <a:srcRect b="26746"/>
          <a:stretch/>
        </p:blipFill>
        <p:spPr>
          <a:xfrm>
            <a:off x="9636945" y="1478751"/>
            <a:ext cx="1863962" cy="3752115"/>
          </a:xfrm>
          <a:prstGeom prst="rect">
            <a:avLst/>
          </a:prstGeom>
        </p:spPr>
      </p:pic>
      <p:graphicFrame>
        <p:nvGraphicFramePr>
          <p:cNvPr id="45" name="Table 44">
            <a:extLst>
              <a:ext uri="{FF2B5EF4-FFF2-40B4-BE49-F238E27FC236}">
                <a16:creationId xmlns:a16="http://schemas.microsoft.com/office/drawing/2014/main" id="{A2F39034-2B46-4021-95CF-FBFC16658AED}"/>
              </a:ext>
            </a:extLst>
          </p:cNvPr>
          <p:cNvGraphicFramePr>
            <a:graphicFrameLocks noGrp="1"/>
          </p:cNvGraphicFramePr>
          <p:nvPr>
            <p:extLst>
              <p:ext uri="{D42A27DB-BD31-4B8C-83A1-F6EECF244321}">
                <p14:modId xmlns:p14="http://schemas.microsoft.com/office/powerpoint/2010/main" val="3419085002"/>
              </p:ext>
            </p:extLst>
          </p:nvPr>
        </p:nvGraphicFramePr>
        <p:xfrm>
          <a:off x="3153922" y="1320681"/>
          <a:ext cx="2899793" cy="5159111"/>
        </p:xfrm>
        <a:graphic>
          <a:graphicData uri="http://schemas.openxmlformats.org/drawingml/2006/table">
            <a:tbl>
              <a:tblPr firstRow="1" bandRow="1">
                <a:tableStyleId>{5C22544A-7EE6-4342-B048-85BDC9FD1C3A}</a:tableStyleId>
              </a:tblPr>
              <a:tblGrid>
                <a:gridCol w="2899793">
                  <a:extLst>
                    <a:ext uri="{9D8B030D-6E8A-4147-A177-3AD203B41FA5}">
                      <a16:colId xmlns:a16="http://schemas.microsoft.com/office/drawing/2014/main" val="2179508574"/>
                    </a:ext>
                  </a:extLst>
                </a:gridCol>
              </a:tblGrid>
              <a:tr h="515911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7" name="Picture 66">
            <a:extLst>
              <a:ext uri="{FF2B5EF4-FFF2-40B4-BE49-F238E27FC236}">
                <a16:creationId xmlns:a16="http://schemas.microsoft.com/office/drawing/2014/main" id="{F79A94FD-57D0-472C-BC14-1ED730C3020A}"/>
              </a:ext>
            </a:extLst>
          </p:cNvPr>
          <p:cNvPicPr>
            <a:picLocks noChangeAspect="1"/>
          </p:cNvPicPr>
          <p:nvPr/>
        </p:nvPicPr>
        <p:blipFill rotWithShape="1">
          <a:blip r:embed="rId4">
            <a:extLst>
              <a:ext uri="{28A0092B-C50C-407E-A947-70E740481C1C}">
                <a14:useLocalDpi xmlns:a14="http://schemas.microsoft.com/office/drawing/2010/main" val="0"/>
              </a:ext>
            </a:extLst>
          </a:blip>
          <a:srcRect l="21163" t="9240" r="21047" b="18489"/>
          <a:stretch/>
        </p:blipFill>
        <p:spPr>
          <a:xfrm>
            <a:off x="3711822" y="1396237"/>
            <a:ext cx="1802684" cy="4445452"/>
          </a:xfrm>
          <a:prstGeom prst="rect">
            <a:avLst/>
          </a:prstGeom>
        </p:spPr>
      </p:pic>
      <p:sp>
        <p:nvSpPr>
          <p:cNvPr id="46" name="Rectangle 45">
            <a:extLst>
              <a:ext uri="{FF2B5EF4-FFF2-40B4-BE49-F238E27FC236}">
                <a16:creationId xmlns:a16="http://schemas.microsoft.com/office/drawing/2014/main" id="{AF9A81B1-6796-40B7-AB1D-7B69E2B4213D}"/>
              </a:ext>
            </a:extLst>
          </p:cNvPr>
          <p:cNvSpPr/>
          <p:nvPr/>
        </p:nvSpPr>
        <p:spPr bwMode="auto">
          <a:xfrm>
            <a:off x="3153922" y="574133"/>
            <a:ext cx="2899793" cy="746914"/>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Windows Development</a:t>
            </a:r>
          </a:p>
        </p:txBody>
      </p:sp>
      <p:graphicFrame>
        <p:nvGraphicFramePr>
          <p:cNvPr id="50" name="Table 49">
            <a:extLst>
              <a:ext uri="{FF2B5EF4-FFF2-40B4-BE49-F238E27FC236}">
                <a16:creationId xmlns:a16="http://schemas.microsoft.com/office/drawing/2014/main" id="{4674C31C-388F-4074-AA37-7CF8893DEAFC}"/>
              </a:ext>
            </a:extLst>
          </p:cNvPr>
          <p:cNvGraphicFramePr>
            <a:graphicFrameLocks noGrp="1"/>
          </p:cNvGraphicFramePr>
          <p:nvPr>
            <p:extLst>
              <p:ext uri="{D42A27DB-BD31-4B8C-83A1-F6EECF244321}">
                <p14:modId xmlns:p14="http://schemas.microsoft.com/office/powerpoint/2010/main" val="378137728"/>
              </p:ext>
            </p:extLst>
          </p:nvPr>
        </p:nvGraphicFramePr>
        <p:xfrm>
          <a:off x="3146518" y="4814148"/>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A99D"/>
                    </a:solidFill>
                  </a:tcPr>
                </a:tc>
                <a:extLst>
                  <a:ext uri="{0D108BD9-81ED-4DB2-BD59-A6C34878D82A}">
                    <a16:rowId xmlns:a16="http://schemas.microsoft.com/office/drawing/2014/main" val="1164421586"/>
                  </a:ext>
                </a:extLst>
              </a:tr>
            </a:tbl>
          </a:graphicData>
        </a:graphic>
      </p:graphicFrame>
      <p:sp>
        <p:nvSpPr>
          <p:cNvPr id="17" name="Rectangle 16">
            <a:extLst>
              <a:ext uri="{FF2B5EF4-FFF2-40B4-BE49-F238E27FC236}">
                <a16:creationId xmlns:a16="http://schemas.microsoft.com/office/drawing/2014/main" id="{D34755F9-C5AF-4FEF-954B-49BAB7BF2B25}"/>
              </a:ext>
            </a:extLst>
          </p:cNvPr>
          <p:cNvSpPr/>
          <p:nvPr/>
        </p:nvSpPr>
        <p:spPr bwMode="auto">
          <a:xfrm>
            <a:off x="6143105" y="581621"/>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18" name="Table 17">
            <a:extLst>
              <a:ext uri="{FF2B5EF4-FFF2-40B4-BE49-F238E27FC236}">
                <a16:creationId xmlns:a16="http://schemas.microsoft.com/office/drawing/2014/main" id="{F0E118BA-F432-4A77-8B51-AC931AA308DD}"/>
              </a:ext>
            </a:extLst>
          </p:cNvPr>
          <p:cNvGraphicFramePr>
            <a:graphicFrameLocks noGrp="1"/>
          </p:cNvGraphicFramePr>
          <p:nvPr>
            <p:extLst>
              <p:ext uri="{D42A27DB-BD31-4B8C-83A1-F6EECF244321}">
                <p14:modId xmlns:p14="http://schemas.microsoft.com/office/powerpoint/2010/main" val="1550401978"/>
              </p:ext>
            </p:extLst>
          </p:nvPr>
        </p:nvGraphicFramePr>
        <p:xfrm>
          <a:off x="6135701" y="4821636"/>
          <a:ext cx="2914601" cy="1657792"/>
        </p:xfrm>
        <a:graphic>
          <a:graphicData uri="http://schemas.openxmlformats.org/drawingml/2006/table">
            <a:tbl>
              <a:tblPr firstRow="1" bandRow="1">
                <a:tableStyleId>{5C22544A-7EE6-4342-B048-85BDC9FD1C3A}</a:tableStyleId>
              </a:tblPr>
              <a:tblGrid>
                <a:gridCol w="2914601">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sp>
        <p:nvSpPr>
          <p:cNvPr id="20" name="Rectangle 19">
            <a:extLst>
              <a:ext uri="{FF2B5EF4-FFF2-40B4-BE49-F238E27FC236}">
                <a16:creationId xmlns:a16="http://schemas.microsoft.com/office/drawing/2014/main" id="{CF1DE774-C930-44BF-9BED-E3A78ABD4BE0}"/>
              </a:ext>
            </a:extLst>
          </p:cNvPr>
          <p:cNvSpPr/>
          <p:nvPr/>
        </p:nvSpPr>
        <p:spPr bwMode="auto">
          <a:xfrm>
            <a:off x="9151038" y="574133"/>
            <a:ext cx="2899793" cy="746914"/>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dirty="0">
                <a:gradFill>
                  <a:gsLst>
                    <a:gs pos="2917">
                      <a:schemeClr val="bg1"/>
                    </a:gs>
                    <a:gs pos="30000">
                      <a:schemeClr val="bg1"/>
                    </a:gs>
                  </a:gsLst>
                  <a:lin ang="5400000" scaled="0"/>
                </a:gradFill>
              </a:rPr>
              <a:t>Cloud and Datacenter Management</a:t>
            </a:r>
          </a:p>
        </p:txBody>
      </p:sp>
      <p:graphicFrame>
        <p:nvGraphicFramePr>
          <p:cNvPr id="21" name="Table 20">
            <a:extLst>
              <a:ext uri="{FF2B5EF4-FFF2-40B4-BE49-F238E27FC236}">
                <a16:creationId xmlns:a16="http://schemas.microsoft.com/office/drawing/2014/main" id="{42238DF3-A619-46F3-9598-BCBF4B4D63AA}"/>
              </a:ext>
            </a:extLst>
          </p:cNvPr>
          <p:cNvGraphicFramePr>
            <a:graphicFrameLocks noGrp="1"/>
          </p:cNvGraphicFramePr>
          <p:nvPr>
            <p:extLst>
              <p:ext uri="{D42A27DB-BD31-4B8C-83A1-F6EECF244321}">
                <p14:modId xmlns:p14="http://schemas.microsoft.com/office/powerpoint/2010/main" val="4205698819"/>
              </p:ext>
            </p:extLst>
          </p:nvPr>
        </p:nvGraphicFramePr>
        <p:xfrm>
          <a:off x="9143634" y="4814148"/>
          <a:ext cx="2905617" cy="1657792"/>
        </p:xfrm>
        <a:graphic>
          <a:graphicData uri="http://schemas.openxmlformats.org/drawingml/2006/table">
            <a:tbl>
              <a:tblPr firstRow="1" bandRow="1">
                <a:tableStyleId>{5C22544A-7EE6-4342-B048-85BDC9FD1C3A}</a:tableStyleId>
              </a:tblPr>
              <a:tblGrid>
                <a:gridCol w="2905617">
                  <a:extLst>
                    <a:ext uri="{9D8B030D-6E8A-4147-A177-3AD203B41FA5}">
                      <a16:colId xmlns:a16="http://schemas.microsoft.com/office/drawing/2014/main" val="2179508574"/>
                    </a:ext>
                  </a:extLst>
                </a:gridCol>
              </a:tblGrid>
              <a:tr h="1657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62985"/>
                    </a:solidFill>
                  </a:tcPr>
                </a:tc>
                <a:extLst>
                  <a:ext uri="{0D108BD9-81ED-4DB2-BD59-A6C34878D82A}">
                    <a16:rowId xmlns:a16="http://schemas.microsoft.com/office/drawing/2014/main" val="1164421586"/>
                  </a:ext>
                </a:extLst>
              </a:tr>
            </a:tbl>
          </a:graphicData>
        </a:graphic>
      </p:graphicFrame>
      <p:graphicFrame>
        <p:nvGraphicFramePr>
          <p:cNvPr id="44" name="Table 43">
            <a:extLst>
              <a:ext uri="{FF2B5EF4-FFF2-40B4-BE49-F238E27FC236}">
                <a16:creationId xmlns:a16="http://schemas.microsoft.com/office/drawing/2014/main" id="{5CB29B6F-057A-45A1-9289-77E7A1FFC2B6}"/>
              </a:ext>
            </a:extLst>
          </p:cNvPr>
          <p:cNvGraphicFramePr>
            <a:graphicFrameLocks noGrp="1"/>
          </p:cNvGraphicFramePr>
          <p:nvPr>
            <p:extLst>
              <p:ext uri="{D42A27DB-BD31-4B8C-83A1-F6EECF244321}">
                <p14:modId xmlns:p14="http://schemas.microsoft.com/office/powerpoint/2010/main" val="3652045133"/>
              </p:ext>
            </p:extLst>
          </p:nvPr>
        </p:nvGraphicFramePr>
        <p:xfrm>
          <a:off x="141169" y="574134"/>
          <a:ext cx="2925036" cy="5905294"/>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590529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C174F034-9019-43F8-8577-C2C00B92BD02}"/>
              </a:ext>
            </a:extLst>
          </p:cNvPr>
          <p:cNvPicPr>
            <a:picLocks noChangeAspect="1"/>
          </p:cNvPicPr>
          <p:nvPr/>
        </p:nvPicPr>
        <p:blipFill rotWithShape="1">
          <a:blip r:embed="rId5">
            <a:extLst>
              <a:ext uri="{28A0092B-C50C-407E-A947-70E740481C1C}">
                <a14:useLocalDpi xmlns:a14="http://schemas.microsoft.com/office/drawing/2010/main" val="0"/>
              </a:ext>
            </a:extLst>
          </a:blip>
          <a:srcRect l="18033" r="15420"/>
          <a:stretch/>
        </p:blipFill>
        <p:spPr>
          <a:xfrm>
            <a:off x="251840" y="1118811"/>
            <a:ext cx="2618524" cy="5562853"/>
          </a:xfrm>
          <a:prstGeom prst="rect">
            <a:avLst/>
          </a:prstGeom>
        </p:spPr>
      </p:pic>
      <p:pic>
        <p:nvPicPr>
          <p:cNvPr id="51" name="Picture 50">
            <a:extLst>
              <a:ext uri="{FF2B5EF4-FFF2-40B4-BE49-F238E27FC236}">
                <a16:creationId xmlns:a16="http://schemas.microsoft.com/office/drawing/2014/main" id="{E690451C-ADBA-4A2D-8B43-7D7519EDB0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9093" y="5269634"/>
            <a:ext cx="690231" cy="1087351"/>
          </a:xfrm>
          <a:prstGeom prst="rect">
            <a:avLst/>
          </a:prstGeom>
          <a:ln w="19050">
            <a:solidFill>
              <a:schemeClr val="bg1"/>
            </a:solidFill>
          </a:ln>
        </p:spPr>
      </p:pic>
      <p:graphicFrame>
        <p:nvGraphicFramePr>
          <p:cNvPr id="58" name="Table 57">
            <a:extLst>
              <a:ext uri="{FF2B5EF4-FFF2-40B4-BE49-F238E27FC236}">
                <a16:creationId xmlns:a16="http://schemas.microsoft.com/office/drawing/2014/main" id="{B46CBA1C-1D5B-4A99-851F-B3F8D57B5588}"/>
              </a:ext>
            </a:extLst>
          </p:cNvPr>
          <p:cNvGraphicFramePr>
            <a:graphicFrameLocks noGrp="1"/>
          </p:cNvGraphicFramePr>
          <p:nvPr>
            <p:extLst>
              <p:ext uri="{D42A27DB-BD31-4B8C-83A1-F6EECF244321}">
                <p14:modId xmlns:p14="http://schemas.microsoft.com/office/powerpoint/2010/main" val="3207952354"/>
              </p:ext>
            </p:extLst>
          </p:nvPr>
        </p:nvGraphicFramePr>
        <p:xfrm>
          <a:off x="139088" y="4814148"/>
          <a:ext cx="2925036" cy="1665280"/>
        </p:xfrm>
        <a:graphic>
          <a:graphicData uri="http://schemas.openxmlformats.org/drawingml/2006/table">
            <a:tbl>
              <a:tblPr firstRow="1" bandRow="1">
                <a:tableStyleId>{5C22544A-7EE6-4342-B048-85BDC9FD1C3A}</a:tableStyleId>
              </a:tblPr>
              <a:tblGrid>
                <a:gridCol w="2925036">
                  <a:extLst>
                    <a:ext uri="{9D8B030D-6E8A-4147-A177-3AD203B41FA5}">
                      <a16:colId xmlns:a16="http://schemas.microsoft.com/office/drawing/2014/main" val="2179508574"/>
                    </a:ext>
                  </a:extLst>
                </a:gridCol>
              </a:tblGrid>
              <a:tr h="1665280">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T="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B9EC"/>
                    </a:solidFill>
                  </a:tcPr>
                </a:tc>
                <a:extLst>
                  <a:ext uri="{0D108BD9-81ED-4DB2-BD59-A6C34878D82A}">
                    <a16:rowId xmlns:a16="http://schemas.microsoft.com/office/drawing/2014/main" val="1164421586"/>
                  </a:ext>
                </a:extLst>
              </a:tr>
            </a:tbl>
          </a:graphicData>
        </a:graphic>
      </p:graphicFrame>
      <p:sp>
        <p:nvSpPr>
          <p:cNvPr id="62" name="Rectangle 61">
            <a:extLst>
              <a:ext uri="{FF2B5EF4-FFF2-40B4-BE49-F238E27FC236}">
                <a16:creationId xmlns:a16="http://schemas.microsoft.com/office/drawing/2014/main" id="{9798F4CB-74A3-417C-85F7-707447803AA3}"/>
              </a:ext>
            </a:extLst>
          </p:cNvPr>
          <p:cNvSpPr/>
          <p:nvPr/>
        </p:nvSpPr>
        <p:spPr bwMode="auto">
          <a:xfrm>
            <a:off x="136311" y="574133"/>
            <a:ext cx="2917960" cy="746914"/>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800" b="1" kern="0">
                <a:gradFill>
                  <a:gsLst>
                    <a:gs pos="2917">
                      <a:schemeClr val="bg1"/>
                    </a:gs>
                    <a:gs pos="30000">
                      <a:schemeClr val="bg1"/>
                    </a:gs>
                  </a:gsLst>
                  <a:lin ang="5400000" scaled="0"/>
                </a:gradFill>
              </a:rPr>
              <a:t>Office Apps and Services</a:t>
            </a:r>
          </a:p>
        </p:txBody>
      </p:sp>
      <p:pic>
        <p:nvPicPr>
          <p:cNvPr id="22" name="Picture 21">
            <a:extLst>
              <a:ext uri="{FF2B5EF4-FFF2-40B4-BE49-F238E27FC236}">
                <a16:creationId xmlns:a16="http://schemas.microsoft.com/office/drawing/2014/main" id="{A45153C5-0D25-45B1-B6A0-91C3ADAE33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1010" y="5277143"/>
            <a:ext cx="690231" cy="1087351"/>
          </a:xfrm>
          <a:prstGeom prst="rect">
            <a:avLst/>
          </a:prstGeom>
          <a:ln w="19050">
            <a:solidFill>
              <a:schemeClr val="bg1"/>
            </a:solidFill>
          </a:ln>
        </p:spPr>
      </p:pic>
      <p:pic>
        <p:nvPicPr>
          <p:cNvPr id="24" name="Picture 23">
            <a:extLst>
              <a:ext uri="{FF2B5EF4-FFF2-40B4-BE49-F238E27FC236}">
                <a16:creationId xmlns:a16="http://schemas.microsoft.com/office/drawing/2014/main" id="{E2E6BCC7-28A8-4E9F-9D06-E4CB4EDA21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49929" y="5269635"/>
            <a:ext cx="690231" cy="1087351"/>
          </a:xfrm>
          <a:prstGeom prst="rect">
            <a:avLst/>
          </a:prstGeom>
          <a:ln w="19050">
            <a:solidFill>
              <a:schemeClr val="bg1"/>
            </a:solidFill>
          </a:ln>
        </p:spPr>
      </p:pic>
      <p:pic>
        <p:nvPicPr>
          <p:cNvPr id="25" name="Picture 24">
            <a:extLst>
              <a:ext uri="{FF2B5EF4-FFF2-40B4-BE49-F238E27FC236}">
                <a16:creationId xmlns:a16="http://schemas.microsoft.com/office/drawing/2014/main" id="{96A4F9BB-80D1-4CC4-981B-1F2C679945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3947" y="5269634"/>
            <a:ext cx="690231" cy="1087351"/>
          </a:xfrm>
          <a:prstGeom prst="rect">
            <a:avLst/>
          </a:prstGeom>
          <a:ln w="19050">
            <a:solidFill>
              <a:schemeClr val="bg1"/>
            </a:solidFill>
          </a:ln>
        </p:spPr>
      </p:pic>
      <p:sp>
        <p:nvSpPr>
          <p:cNvPr id="26" name="Rectangle 25">
            <a:extLst>
              <a:ext uri="{FF2B5EF4-FFF2-40B4-BE49-F238E27FC236}">
                <a16:creationId xmlns:a16="http://schemas.microsoft.com/office/drawing/2014/main" id="{E414A8C3-A7F9-48AF-A7B0-4FD95E3F5116}"/>
              </a:ext>
            </a:extLst>
          </p:cNvPr>
          <p:cNvSpPr/>
          <p:nvPr/>
        </p:nvSpPr>
        <p:spPr>
          <a:xfrm>
            <a:off x="3192816" y="4873684"/>
            <a:ext cx="3284583" cy="1156345"/>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James Croft</a:t>
            </a:r>
          </a:p>
          <a:p>
            <a:pPr algn="l"/>
            <a:r>
              <a:rPr lang="en-GB" sz="1600" dirty="0">
                <a:solidFill>
                  <a:schemeClr val="bg1"/>
                </a:solidFill>
                <a:latin typeface="+mj-lt"/>
              </a:rPr>
              <a:t>Technical Lead –</a:t>
            </a:r>
          </a:p>
          <a:p>
            <a:pPr algn="l"/>
            <a:r>
              <a:rPr lang="en-GB" sz="1600" dirty="0">
                <a:solidFill>
                  <a:schemeClr val="bg1"/>
                </a:solidFill>
                <a:latin typeface="+mj-lt"/>
              </a:rPr>
              <a:t>tuServ UX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8" name="Rectangle 27">
            <a:extLst>
              <a:ext uri="{FF2B5EF4-FFF2-40B4-BE49-F238E27FC236}">
                <a16:creationId xmlns:a16="http://schemas.microsoft.com/office/drawing/2014/main" id="{419AB1DB-F175-478A-90BC-3ECFAB79BCC5}"/>
              </a:ext>
            </a:extLst>
          </p:cNvPr>
          <p:cNvSpPr/>
          <p:nvPr/>
        </p:nvSpPr>
        <p:spPr>
          <a:xfrm>
            <a:off x="9190474" y="4876601"/>
            <a:ext cx="2338321"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Chris Gardner</a:t>
            </a:r>
          </a:p>
          <a:p>
            <a:pPr algn="l"/>
            <a:r>
              <a:rPr lang="en-GB" sz="1600" dirty="0">
                <a:solidFill>
                  <a:schemeClr val="bg1"/>
                </a:solidFill>
                <a:latin typeface="+mj-lt"/>
              </a:rPr>
              <a:t>Consultant</a:t>
            </a:r>
            <a:r>
              <a:rPr lang="en-GB" sz="1600" dirty="0">
                <a:solidFill>
                  <a:schemeClr val="bg1"/>
                </a:solidFill>
              </a:rPr>
              <a:t>	       </a:t>
            </a:r>
          </a:p>
          <a:p>
            <a:pPr algn="l"/>
            <a:r>
              <a:rPr lang="en-GB" sz="1600" dirty="0">
                <a:solidFill>
                  <a:schemeClr val="bg1"/>
                </a:solidFill>
              </a:rPr>
              <a:t>BSc (Hons) MBCS</a:t>
            </a:r>
            <a:endParaRPr lang="en-GB" sz="1600" dirty="0">
              <a:solidFill>
                <a:schemeClr val="bg1"/>
              </a:solidFill>
              <a:latin typeface="Segoe" pitchFamily="34" charset="0"/>
              <a:cs typeface="Segoe" pitchFamily="34" charset="0"/>
            </a:endParaRPr>
          </a:p>
        </p:txBody>
      </p:sp>
      <p:sp>
        <p:nvSpPr>
          <p:cNvPr id="29" name="Rectangle 28">
            <a:extLst>
              <a:ext uri="{FF2B5EF4-FFF2-40B4-BE49-F238E27FC236}">
                <a16:creationId xmlns:a16="http://schemas.microsoft.com/office/drawing/2014/main" id="{B5954188-D5CE-4BF9-A3CF-FB0EAB5EF86C}"/>
              </a:ext>
            </a:extLst>
          </p:cNvPr>
          <p:cNvSpPr/>
          <p:nvPr/>
        </p:nvSpPr>
        <p:spPr>
          <a:xfrm>
            <a:off x="6179385" y="4873684"/>
            <a:ext cx="2749570" cy="910124"/>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Ryan Yates</a:t>
            </a:r>
          </a:p>
          <a:p>
            <a:pPr algn="l"/>
            <a:r>
              <a:rPr lang="en-GB" sz="1600" dirty="0">
                <a:solidFill>
                  <a:schemeClr val="bg1"/>
                </a:solidFill>
                <a:latin typeface="+mj-lt"/>
              </a:rPr>
              <a:t>Consultant</a:t>
            </a:r>
          </a:p>
          <a:p>
            <a:pPr algn="l"/>
            <a:r>
              <a:rPr lang="en-GB" sz="1600" dirty="0">
                <a:solidFill>
                  <a:schemeClr val="bg1"/>
                </a:solidFill>
              </a:rPr>
              <a:t>MBCS</a:t>
            </a:r>
            <a:endParaRPr lang="en-GB" sz="1600" dirty="0">
              <a:solidFill>
                <a:schemeClr val="bg1"/>
              </a:solidFill>
              <a:latin typeface="Segoe" pitchFamily="34" charset="0"/>
              <a:cs typeface="Segoe" pitchFamily="34" charset="0"/>
            </a:endParaRPr>
          </a:p>
        </p:txBody>
      </p:sp>
      <p:sp>
        <p:nvSpPr>
          <p:cNvPr id="37" name="Rectangle 36">
            <a:extLst>
              <a:ext uri="{FF2B5EF4-FFF2-40B4-BE49-F238E27FC236}">
                <a16:creationId xmlns:a16="http://schemas.microsoft.com/office/drawing/2014/main" id="{59250613-5DD0-4DA8-AF49-A56D77157532}"/>
              </a:ext>
            </a:extLst>
          </p:cNvPr>
          <p:cNvSpPr/>
          <p:nvPr/>
        </p:nvSpPr>
        <p:spPr>
          <a:xfrm>
            <a:off x="204614" y="4870073"/>
            <a:ext cx="2820330" cy="1402566"/>
          </a:xfrm>
          <a:prstGeom prst="rect">
            <a:avLst/>
          </a:prstGeom>
        </p:spPr>
        <p:txBody>
          <a:bodyPr wrap="square" lIns="108842" tIns="54421" rIns="108842" bIns="54421">
            <a:spAutoFit/>
          </a:bodyPr>
          <a:lstStyle/>
          <a:p>
            <a:pPr algn="l"/>
            <a:r>
              <a:rPr lang="en-GB" sz="2000" b="1" dirty="0">
                <a:solidFill>
                  <a:schemeClr val="bg1"/>
                </a:solidFill>
                <a:latin typeface="Segoe" pitchFamily="34" charset="0"/>
                <a:cs typeface="Segoe" pitchFamily="34" charset="0"/>
              </a:rPr>
              <a:t>Andy Dawson</a:t>
            </a:r>
          </a:p>
          <a:p>
            <a:pPr algn="l"/>
            <a:r>
              <a:rPr lang="en-GB" sz="1600" dirty="0">
                <a:solidFill>
                  <a:schemeClr val="bg1"/>
                </a:solidFill>
                <a:latin typeface="+mj-lt"/>
              </a:rPr>
              <a:t>Chief Information </a:t>
            </a:r>
          </a:p>
          <a:p>
            <a:pPr algn="l"/>
            <a:r>
              <a:rPr lang="en-GB" sz="1600" dirty="0">
                <a:solidFill>
                  <a:schemeClr val="bg1"/>
                </a:solidFill>
                <a:latin typeface="+mj-lt"/>
              </a:rPr>
              <a:t>Officer</a:t>
            </a:r>
          </a:p>
          <a:p>
            <a:pPr algn="l"/>
            <a:r>
              <a:rPr lang="en-GB" sz="1600" dirty="0">
                <a:solidFill>
                  <a:schemeClr val="bg1"/>
                </a:solidFill>
              </a:rPr>
              <a:t>PhD BEng (Hons) </a:t>
            </a:r>
          </a:p>
          <a:p>
            <a:pPr algn="l"/>
            <a:r>
              <a:rPr lang="en-GB" sz="1600" dirty="0">
                <a:solidFill>
                  <a:schemeClr val="bg1"/>
                </a:solidFill>
              </a:rPr>
              <a:t>CEng </a:t>
            </a:r>
            <a:r>
              <a:rPr lang="en-GB" sz="1600" dirty="0" err="1">
                <a:solidFill>
                  <a:schemeClr val="bg1"/>
                </a:solidFill>
              </a:rPr>
              <a:t>MIMechE</a:t>
            </a:r>
            <a:r>
              <a:rPr lang="en-GB" sz="1600" dirty="0">
                <a:solidFill>
                  <a:schemeClr val="bg1"/>
                </a:solidFill>
              </a:rPr>
              <a:t> MCTS</a:t>
            </a:r>
            <a:endParaRPr lang="en-GB" sz="1600" dirty="0">
              <a:solidFill>
                <a:schemeClr val="bg1"/>
              </a:solidFill>
              <a:latin typeface="Segoe" pitchFamily="34" charset="0"/>
              <a:cs typeface="Segoe" pitchFamily="34" charset="0"/>
            </a:endParaRPr>
          </a:p>
        </p:txBody>
      </p:sp>
      <p:grpSp>
        <p:nvGrpSpPr>
          <p:cNvPr id="30" name="Group 29">
            <a:extLst>
              <a:ext uri="{FF2B5EF4-FFF2-40B4-BE49-F238E27FC236}">
                <a16:creationId xmlns:a16="http://schemas.microsoft.com/office/drawing/2014/main" id="{B385C04F-7256-440D-98A4-CB8B6C6CCB65}"/>
              </a:ext>
            </a:extLst>
          </p:cNvPr>
          <p:cNvGrpSpPr/>
          <p:nvPr userDrawn="1"/>
        </p:nvGrpSpPr>
        <p:grpSpPr>
          <a:xfrm>
            <a:off x="4424031" y="910735"/>
            <a:ext cx="3333492" cy="4862337"/>
            <a:chOff x="348963" y="1106123"/>
            <a:chExt cx="3333492" cy="4862337"/>
          </a:xfrm>
        </p:grpSpPr>
        <p:sp>
          <p:nvSpPr>
            <p:cNvPr id="32" name="Rectangle 31">
              <a:extLst>
                <a:ext uri="{FF2B5EF4-FFF2-40B4-BE49-F238E27FC236}">
                  <a16:creationId xmlns:a16="http://schemas.microsoft.com/office/drawing/2014/main" id="{9691DC78-A81A-46EF-AB5F-9265C6C95D9C}"/>
                </a:ext>
              </a:extLst>
            </p:cNvPr>
            <p:cNvSpPr/>
            <p:nvPr/>
          </p:nvSpPr>
          <p:spPr>
            <a:xfrm>
              <a:off x="1706231" y="3619623"/>
              <a:ext cx="618958" cy="479237"/>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AI </a:t>
              </a:r>
            </a:p>
          </p:txBody>
        </p:sp>
        <p:sp>
          <p:nvSpPr>
            <p:cNvPr id="33" name="Rectangle 32">
              <a:extLst>
                <a:ext uri="{FF2B5EF4-FFF2-40B4-BE49-F238E27FC236}">
                  <a16:creationId xmlns:a16="http://schemas.microsoft.com/office/drawing/2014/main" id="{6FCF4582-A209-420F-8AD8-037AEC4970E0}"/>
                </a:ext>
              </a:extLst>
            </p:cNvPr>
            <p:cNvSpPr/>
            <p:nvPr/>
          </p:nvSpPr>
          <p:spPr>
            <a:xfrm>
              <a:off x="348963" y="4440840"/>
              <a:ext cx="3333492"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Mann</a:t>
              </a:r>
            </a:p>
            <a:p>
              <a:pPr algn="ctr"/>
              <a:r>
                <a:rPr lang="en-GB" sz="1600" dirty="0"/>
                <a:t>Senior Consultant</a:t>
              </a:r>
            </a:p>
            <a:p>
              <a:pPr algn="ctr"/>
              <a:r>
                <a:rPr lang="en-GB" sz="1600" dirty="0"/>
                <a:t>BSc (Hons) MBCS CEng</a:t>
              </a:r>
              <a:endParaRPr lang="en-GB" sz="1600" dirty="0">
                <a:latin typeface="Segoe" pitchFamily="34" charset="0"/>
                <a:cs typeface="Segoe" pitchFamily="34" charset="0"/>
              </a:endParaRPr>
            </a:p>
          </p:txBody>
        </p:sp>
        <p:pic>
          <p:nvPicPr>
            <p:cNvPr id="34" name="Picture 3" descr="C:\Users\Lauren\Documents\MVP_Logo_Kit\MVP Logo Kit\MVP_Horizontal_BlueOnly.png">
              <a:extLst>
                <a:ext uri="{FF2B5EF4-FFF2-40B4-BE49-F238E27FC236}">
                  <a16:creationId xmlns:a16="http://schemas.microsoft.com/office/drawing/2014/main" id="{7C2D2891-48BC-459C-B899-68FFEDD68142}"/>
                </a:ext>
              </a:extLst>
            </p:cNvPr>
            <p:cNvPicPr>
              <a:picLocks noChangeAspect="1" noChangeArrowheads="1"/>
            </p:cNvPicPr>
            <p:nvPr/>
          </p:nvPicPr>
          <p:blipFill>
            <a:blip r:embed="rId7" cstate="print"/>
            <a:stretch>
              <a:fillRect/>
            </a:stretch>
          </p:blipFill>
          <p:spPr bwMode="auto">
            <a:xfrm>
              <a:off x="1377286" y="5450183"/>
              <a:ext cx="1276847" cy="518277"/>
            </a:xfrm>
            <a:prstGeom prst="rect">
              <a:avLst/>
            </a:prstGeom>
            <a:noFill/>
          </p:spPr>
        </p:pic>
        <p:pic>
          <p:nvPicPr>
            <p:cNvPr id="35" name="Picture 34">
              <a:extLst>
                <a:ext uri="{FF2B5EF4-FFF2-40B4-BE49-F238E27FC236}">
                  <a16:creationId xmlns:a16="http://schemas.microsoft.com/office/drawing/2014/main" id="{237AA77C-719A-49A5-BCF2-4EE395CAEF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575" y="1106123"/>
              <a:ext cx="2338268" cy="2507526"/>
            </a:xfrm>
            <a:prstGeom prst="rect">
              <a:avLst/>
            </a:prstGeom>
          </p:spPr>
        </p:pic>
      </p:grpSp>
      <p:grpSp>
        <p:nvGrpSpPr>
          <p:cNvPr id="36" name="Group 35">
            <a:extLst>
              <a:ext uri="{FF2B5EF4-FFF2-40B4-BE49-F238E27FC236}">
                <a16:creationId xmlns:a16="http://schemas.microsoft.com/office/drawing/2014/main" id="{C806625E-622F-4C8C-9B4A-1CCA0D4A9B4F}"/>
              </a:ext>
            </a:extLst>
          </p:cNvPr>
          <p:cNvGrpSpPr/>
          <p:nvPr userDrawn="1"/>
        </p:nvGrpSpPr>
        <p:grpSpPr>
          <a:xfrm>
            <a:off x="8201671" y="1116498"/>
            <a:ext cx="3636647" cy="4656574"/>
            <a:chOff x="8731294" y="1258098"/>
            <a:chExt cx="3636647" cy="4656574"/>
          </a:xfrm>
        </p:grpSpPr>
        <p:pic>
          <p:nvPicPr>
            <p:cNvPr id="38" name="Picture 37">
              <a:extLst>
                <a:ext uri="{FF2B5EF4-FFF2-40B4-BE49-F238E27FC236}">
                  <a16:creationId xmlns:a16="http://schemas.microsoft.com/office/drawing/2014/main" id="{676F2A5B-4D1C-48DE-9A23-7700D63D547F}"/>
                </a:ext>
              </a:extLst>
            </p:cNvPr>
            <p:cNvPicPr>
              <a:picLocks noChangeAspect="1"/>
            </p:cNvPicPr>
            <p:nvPr/>
          </p:nvPicPr>
          <p:blipFill rotWithShape="1">
            <a:blip r:embed="rId9">
              <a:extLst>
                <a:ext uri="{28A0092B-C50C-407E-A947-70E740481C1C}">
                  <a14:useLocalDpi xmlns:a14="http://schemas.microsoft.com/office/drawing/2010/main" val="0"/>
                </a:ext>
              </a:extLst>
            </a:blip>
            <a:srcRect b="3283"/>
            <a:stretch/>
          </p:blipFill>
          <p:spPr>
            <a:xfrm>
              <a:off x="9685488" y="1258098"/>
              <a:ext cx="1713717" cy="2301763"/>
            </a:xfrm>
            <a:prstGeom prst="rect">
              <a:avLst/>
            </a:prstGeom>
          </p:spPr>
        </p:pic>
        <p:sp>
          <p:nvSpPr>
            <p:cNvPr id="39" name="Rectangle 38">
              <a:extLst>
                <a:ext uri="{FF2B5EF4-FFF2-40B4-BE49-F238E27FC236}">
                  <a16:creationId xmlns:a16="http://schemas.microsoft.com/office/drawing/2014/main" id="{A449D088-6DBA-4988-823B-65C13D6A2B26}"/>
                </a:ext>
              </a:extLst>
            </p:cNvPr>
            <p:cNvSpPr/>
            <p:nvPr/>
          </p:nvSpPr>
          <p:spPr>
            <a:xfrm>
              <a:off x="9466596" y="3565835"/>
              <a:ext cx="2166048"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Windows</a:t>
              </a:r>
            </a:p>
            <a:p>
              <a:pPr algn="ctr"/>
              <a:r>
                <a:rPr lang="en-GB" sz="2400" b="1" dirty="0">
                  <a:solidFill>
                    <a:srgbClr val="21B9EC"/>
                  </a:solidFill>
                  <a:latin typeface="Segoe" pitchFamily="34" charset="0"/>
                  <a:cs typeface="Segoe" pitchFamily="34" charset="0"/>
                </a:rPr>
                <a:t>Development</a:t>
              </a:r>
              <a:endParaRPr lang="en-GB" sz="2800" b="1" dirty="0">
                <a:solidFill>
                  <a:srgbClr val="21B9EC"/>
                </a:solidFill>
                <a:latin typeface="Segoe" pitchFamily="34" charset="0"/>
                <a:cs typeface="Segoe" pitchFamily="34" charset="0"/>
              </a:endParaRPr>
            </a:p>
          </p:txBody>
        </p:sp>
        <p:sp>
          <p:nvSpPr>
            <p:cNvPr id="40" name="Rectangle 39">
              <a:extLst>
                <a:ext uri="{FF2B5EF4-FFF2-40B4-BE49-F238E27FC236}">
                  <a16:creationId xmlns:a16="http://schemas.microsoft.com/office/drawing/2014/main" id="{1C6BD740-F221-4263-B1AD-CBEE8D98D1CE}"/>
                </a:ext>
              </a:extLst>
            </p:cNvPr>
            <p:cNvSpPr/>
            <p:nvPr/>
          </p:nvSpPr>
          <p:spPr>
            <a:xfrm>
              <a:off x="8731294" y="4335820"/>
              <a:ext cx="3636647" cy="961356"/>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James Croft</a:t>
              </a:r>
            </a:p>
            <a:p>
              <a:pPr algn="ctr"/>
              <a:r>
                <a:rPr lang="en-GB" sz="1600" dirty="0"/>
                <a:t>Software Developer</a:t>
              </a:r>
            </a:p>
            <a:p>
              <a:pPr algn="ctr"/>
              <a:endParaRPr lang="en-GB" sz="333" dirty="0"/>
            </a:p>
            <a:p>
              <a:pPr algn="ctr"/>
              <a:r>
                <a:rPr lang="en-GB" sz="1600" dirty="0"/>
                <a:t>BSc (Hons) MBCS</a:t>
              </a:r>
              <a:endParaRPr lang="en-GB" sz="1600" dirty="0">
                <a:latin typeface="Segoe" pitchFamily="34" charset="0"/>
                <a:cs typeface="Segoe" pitchFamily="34" charset="0"/>
              </a:endParaRPr>
            </a:p>
          </p:txBody>
        </p:sp>
        <p:pic>
          <p:nvPicPr>
            <p:cNvPr id="41" name="Picture 3" descr="C:\Users\Lauren\Documents\MVP_Logo_Kit\MVP Logo Kit\MVP_Horizontal_BlueOnly.png">
              <a:extLst>
                <a:ext uri="{FF2B5EF4-FFF2-40B4-BE49-F238E27FC236}">
                  <a16:creationId xmlns:a16="http://schemas.microsoft.com/office/drawing/2014/main" id="{9CE0166D-6907-4711-AAB0-90D45FF280B3}"/>
                </a:ext>
              </a:extLst>
            </p:cNvPr>
            <p:cNvPicPr>
              <a:picLocks noChangeAspect="1" noChangeArrowheads="1"/>
            </p:cNvPicPr>
            <p:nvPr/>
          </p:nvPicPr>
          <p:blipFill>
            <a:blip r:embed="rId7" cstate="print"/>
            <a:stretch>
              <a:fillRect/>
            </a:stretch>
          </p:blipFill>
          <p:spPr bwMode="auto">
            <a:xfrm>
              <a:off x="9911194" y="5396395"/>
              <a:ext cx="1276847" cy="518277"/>
            </a:xfrm>
            <a:prstGeom prst="rect">
              <a:avLst/>
            </a:prstGeom>
            <a:noFill/>
          </p:spPr>
        </p:pic>
      </p:grpSp>
      <p:grpSp>
        <p:nvGrpSpPr>
          <p:cNvPr id="42" name="Group 41">
            <a:extLst>
              <a:ext uri="{FF2B5EF4-FFF2-40B4-BE49-F238E27FC236}">
                <a16:creationId xmlns:a16="http://schemas.microsoft.com/office/drawing/2014/main" id="{FF9F82F5-0B13-4CEB-897C-67D268F53CB0}"/>
              </a:ext>
            </a:extLst>
          </p:cNvPr>
          <p:cNvGrpSpPr/>
          <p:nvPr userDrawn="1"/>
        </p:nvGrpSpPr>
        <p:grpSpPr>
          <a:xfrm>
            <a:off x="32581" y="979861"/>
            <a:ext cx="4618671" cy="4793212"/>
            <a:chOff x="302936" y="1121461"/>
            <a:chExt cx="4618671" cy="4793212"/>
          </a:xfrm>
        </p:grpSpPr>
        <p:grpSp>
          <p:nvGrpSpPr>
            <p:cNvPr id="43" name="Group 42">
              <a:extLst>
                <a:ext uri="{FF2B5EF4-FFF2-40B4-BE49-F238E27FC236}">
                  <a16:creationId xmlns:a16="http://schemas.microsoft.com/office/drawing/2014/main" id="{8FF48550-1C05-42DC-B7EB-82B5B0D7F270}"/>
                </a:ext>
              </a:extLst>
            </p:cNvPr>
            <p:cNvGrpSpPr/>
            <p:nvPr/>
          </p:nvGrpSpPr>
          <p:grpSpPr>
            <a:xfrm>
              <a:off x="302936" y="3565835"/>
              <a:ext cx="4618671" cy="2348838"/>
              <a:chOff x="2456134" y="3565835"/>
              <a:chExt cx="4618671" cy="2348838"/>
            </a:xfrm>
          </p:grpSpPr>
          <p:sp>
            <p:nvSpPr>
              <p:cNvPr id="48" name="Rectangle 47">
                <a:extLst>
                  <a:ext uri="{FF2B5EF4-FFF2-40B4-BE49-F238E27FC236}">
                    <a16:creationId xmlns:a16="http://schemas.microsoft.com/office/drawing/2014/main" id="{AA790484-F83A-44CC-B543-D62BAC761339}"/>
                  </a:ext>
                </a:extLst>
              </p:cNvPr>
              <p:cNvSpPr/>
              <p:nvPr/>
            </p:nvSpPr>
            <p:spPr>
              <a:xfrm>
                <a:off x="2456134" y="4388468"/>
                <a:ext cx="4618671" cy="910124"/>
              </a:xfrm>
              <a:prstGeom prst="rect">
                <a:avLst/>
              </a:prstGeom>
            </p:spPr>
            <p:txBody>
              <a:bodyPr wrap="square" lIns="108842" tIns="54421" rIns="108842" bIns="54421">
                <a:spAutoFit/>
              </a:bodyPr>
              <a:lstStyle/>
              <a:p>
                <a:pPr algn="ctr"/>
                <a:r>
                  <a:rPr lang="en-GB" sz="2000" b="1" dirty="0">
                    <a:latin typeface="Segoe" pitchFamily="34" charset="0"/>
                    <a:cs typeface="Segoe" pitchFamily="34" charset="0"/>
                  </a:rPr>
                  <a:t>Andy Dawson</a:t>
                </a:r>
              </a:p>
              <a:p>
                <a:pPr algn="ctr"/>
                <a:r>
                  <a:rPr lang="en-GB" sz="1600" dirty="0"/>
                  <a:t>Chief Information Officer (CIO)</a:t>
                </a:r>
              </a:p>
              <a:p>
                <a:pPr algn="ctr"/>
                <a:r>
                  <a:rPr lang="en-GB" sz="1600" dirty="0"/>
                  <a:t>PhD BEng (Hons) CEng </a:t>
                </a:r>
                <a:r>
                  <a:rPr lang="en-GB" sz="1600" dirty="0" err="1"/>
                  <a:t>MIMechE</a:t>
                </a:r>
                <a:endParaRPr lang="en-GB" sz="1600" dirty="0">
                  <a:latin typeface="Segoe" pitchFamily="34" charset="0"/>
                  <a:cs typeface="Segoe" pitchFamily="34" charset="0"/>
                </a:endParaRPr>
              </a:p>
            </p:txBody>
          </p:sp>
          <p:sp>
            <p:nvSpPr>
              <p:cNvPr id="49" name="Rectangle 48">
                <a:extLst>
                  <a:ext uri="{FF2B5EF4-FFF2-40B4-BE49-F238E27FC236}">
                    <a16:creationId xmlns:a16="http://schemas.microsoft.com/office/drawing/2014/main" id="{277FEA9E-0B1C-463C-A7D5-E36C37D55B60}"/>
                  </a:ext>
                </a:extLst>
              </p:cNvPr>
              <p:cNvSpPr/>
              <p:nvPr/>
            </p:nvSpPr>
            <p:spPr>
              <a:xfrm>
                <a:off x="3644942" y="3565835"/>
                <a:ext cx="2241069" cy="848569"/>
              </a:xfrm>
              <a:prstGeom prst="rect">
                <a:avLst/>
              </a:prstGeom>
            </p:spPr>
            <p:txBody>
              <a:bodyPr wrap="none" lIns="108842" tIns="54421" rIns="108842" bIns="54421">
                <a:spAutoFit/>
              </a:bodyPr>
              <a:lstStyle/>
              <a:p>
                <a:pPr algn="ctr"/>
                <a:r>
                  <a:rPr lang="en-GB" sz="2400" b="1" dirty="0">
                    <a:solidFill>
                      <a:srgbClr val="21B9EC"/>
                    </a:solidFill>
                    <a:latin typeface="Segoe" pitchFamily="34" charset="0"/>
                    <a:cs typeface="Segoe" pitchFamily="34" charset="0"/>
                  </a:rPr>
                  <a:t>Office Servers</a:t>
                </a:r>
              </a:p>
              <a:p>
                <a:pPr algn="ctr"/>
                <a:r>
                  <a:rPr lang="en-GB" sz="2400" b="1" dirty="0">
                    <a:solidFill>
                      <a:srgbClr val="21B9EC"/>
                    </a:solidFill>
                    <a:latin typeface="Segoe" pitchFamily="34" charset="0"/>
                    <a:cs typeface="Segoe" pitchFamily="34" charset="0"/>
                  </a:rPr>
                  <a:t>and Services</a:t>
                </a:r>
              </a:p>
            </p:txBody>
          </p:sp>
          <p:pic>
            <p:nvPicPr>
              <p:cNvPr id="52" name="Picture 3" descr="C:\Users\Lauren\Documents\MVP_Logo_Kit\MVP Logo Kit\MVP_Horizontal_BlueOnly.png">
                <a:extLst>
                  <a:ext uri="{FF2B5EF4-FFF2-40B4-BE49-F238E27FC236}">
                    <a16:creationId xmlns:a16="http://schemas.microsoft.com/office/drawing/2014/main" id="{1D017987-E8FF-49B3-A2ED-86FCDBF2B8F6}"/>
                  </a:ext>
                </a:extLst>
              </p:cNvPr>
              <p:cNvPicPr>
                <a:picLocks noChangeAspect="1" noChangeArrowheads="1"/>
              </p:cNvPicPr>
              <p:nvPr/>
            </p:nvPicPr>
            <p:blipFill>
              <a:blip r:embed="rId7" cstate="print"/>
              <a:stretch>
                <a:fillRect/>
              </a:stretch>
            </p:blipFill>
            <p:spPr bwMode="auto">
              <a:xfrm>
                <a:off x="4127045" y="5396396"/>
                <a:ext cx="1276847" cy="518277"/>
              </a:xfrm>
              <a:prstGeom prst="rect">
                <a:avLst/>
              </a:prstGeom>
              <a:noFill/>
            </p:spPr>
          </p:pic>
        </p:grpSp>
        <p:pic>
          <p:nvPicPr>
            <p:cNvPr id="47" name="Picture 46">
              <a:extLst>
                <a:ext uri="{FF2B5EF4-FFF2-40B4-BE49-F238E27FC236}">
                  <a16:creationId xmlns:a16="http://schemas.microsoft.com/office/drawing/2014/main" id="{C2B0B1B0-C607-42E2-8809-564A012787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3071" y="1121461"/>
              <a:ext cx="2438400" cy="2438400"/>
            </a:xfrm>
            <a:prstGeom prst="rect">
              <a:avLst/>
            </a:prstGeom>
          </p:spPr>
        </p:pic>
      </p:grpSp>
    </p:spTree>
    <p:extLst>
      <p:ext uri="{BB962C8B-B14F-4D97-AF65-F5344CB8AC3E}">
        <p14:creationId xmlns:p14="http://schemas.microsoft.com/office/powerpoint/2010/main" val="312857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Award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85E158-38A9-47DE-9844-6B47AE3BB354}"/>
              </a:ext>
            </a:extLst>
          </p:cNvPr>
          <p:cNvPicPr>
            <a:picLocks noChangeAspect="1"/>
          </p:cNvPicPr>
          <p:nvPr/>
        </p:nvPicPr>
        <p:blipFill rotWithShape="1">
          <a:blip r:embed="rId2">
            <a:extLst>
              <a:ext uri="{28A0092B-C50C-407E-A947-70E740481C1C}">
                <a14:useLocalDpi xmlns:a14="http://schemas.microsoft.com/office/drawing/2010/main" val="0"/>
              </a:ext>
            </a:extLst>
          </a:blip>
          <a:srcRect t="19268"/>
          <a:stretch/>
        </p:blipFill>
        <p:spPr>
          <a:xfrm>
            <a:off x="1" y="772612"/>
            <a:ext cx="5753100" cy="1960672"/>
          </a:xfrm>
          <a:prstGeom prst="rect">
            <a:avLst/>
          </a:prstGeom>
        </p:spPr>
      </p:pic>
      <p:pic>
        <p:nvPicPr>
          <p:cNvPr id="6" name="Picture 5">
            <a:extLst>
              <a:ext uri="{FF2B5EF4-FFF2-40B4-BE49-F238E27FC236}">
                <a16:creationId xmlns:a16="http://schemas.microsoft.com/office/drawing/2014/main" id="{1FCB0D99-07C2-4B4D-8036-5373F848768D}"/>
              </a:ext>
            </a:extLst>
          </p:cNvPr>
          <p:cNvPicPr>
            <a:picLocks noChangeAspect="1"/>
          </p:cNvPicPr>
          <p:nvPr/>
        </p:nvPicPr>
        <p:blipFill rotWithShape="1">
          <a:blip r:embed="rId3">
            <a:extLst>
              <a:ext uri="{28A0092B-C50C-407E-A947-70E740481C1C}">
                <a14:useLocalDpi xmlns:a14="http://schemas.microsoft.com/office/drawing/2010/main" val="0"/>
              </a:ext>
            </a:extLst>
          </a:blip>
          <a:srcRect l="-2386" t="-2443" r="-4348" b="-619"/>
          <a:stretch/>
        </p:blipFill>
        <p:spPr>
          <a:xfrm rot="21432513">
            <a:off x="5366678" y="-241128"/>
            <a:ext cx="8370452" cy="5504424"/>
          </a:xfrm>
          <a:prstGeom prst="rect">
            <a:avLst/>
          </a:prstGeom>
        </p:spPr>
      </p:pic>
      <p:pic>
        <p:nvPicPr>
          <p:cNvPr id="7" name="Picture 6" descr="A picture containing indoor, sitting&#10;&#10;Description generated with high confidence">
            <a:extLst>
              <a:ext uri="{FF2B5EF4-FFF2-40B4-BE49-F238E27FC236}">
                <a16:creationId xmlns:a16="http://schemas.microsoft.com/office/drawing/2014/main" id="{2CA04C04-BEA4-4C73-9891-BF270F3F84D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09" t="21879" r="1350" b="11798"/>
          <a:stretch/>
        </p:blipFill>
        <p:spPr>
          <a:xfrm>
            <a:off x="0" y="2231249"/>
            <a:ext cx="12191999" cy="4479775"/>
          </a:xfrm>
          <a:prstGeom prst="rect">
            <a:avLst/>
          </a:prstGeom>
        </p:spPr>
      </p:pic>
      <p:pic>
        <p:nvPicPr>
          <p:cNvPr id="3" name="Picture 2">
            <a:extLst>
              <a:ext uri="{FF2B5EF4-FFF2-40B4-BE49-F238E27FC236}">
                <a16:creationId xmlns:a16="http://schemas.microsoft.com/office/drawing/2014/main" id="{0F0AE214-22AC-4BB7-AD37-694D1E6274D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7601" b="7958"/>
          <a:stretch/>
        </p:blipFill>
        <p:spPr>
          <a:xfrm>
            <a:off x="8716177" y="2379602"/>
            <a:ext cx="3475824" cy="4331422"/>
          </a:xfrm>
          <a:prstGeom prst="rect">
            <a:avLst/>
          </a:prstGeom>
        </p:spPr>
      </p:pic>
      <p:pic>
        <p:nvPicPr>
          <p:cNvPr id="8" name="Picture 7">
            <a:extLst>
              <a:ext uri="{FF2B5EF4-FFF2-40B4-BE49-F238E27FC236}">
                <a16:creationId xmlns:a16="http://schemas.microsoft.com/office/drawing/2014/main" id="{18BB4EA0-5163-4789-A0A3-A2388950AD1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386" t="-2443" r="-4348" b="-619"/>
          <a:stretch/>
        </p:blipFill>
        <p:spPr>
          <a:xfrm rot="20682731">
            <a:off x="3167777" y="-603077"/>
            <a:ext cx="8370452" cy="5504424"/>
          </a:xfrm>
          <a:prstGeom prst="rect">
            <a:avLst/>
          </a:prstGeom>
        </p:spPr>
      </p:pic>
      <p:pic>
        <p:nvPicPr>
          <p:cNvPr id="9" name="Picture 8" descr="A picture containing indoor, sitting&#10;&#10;Description generated with high confidence">
            <a:extLst>
              <a:ext uri="{FF2B5EF4-FFF2-40B4-BE49-F238E27FC236}">
                <a16:creationId xmlns:a16="http://schemas.microsoft.com/office/drawing/2014/main" id="{8CA4B35F-412B-4715-B239-CB4DBD295DD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7309" t="21879" r="1350" b="7518"/>
          <a:stretch/>
        </p:blipFill>
        <p:spPr>
          <a:xfrm>
            <a:off x="0" y="1892129"/>
            <a:ext cx="12191999" cy="4768871"/>
          </a:xfrm>
          <a:prstGeom prst="rect">
            <a:avLst/>
          </a:prstGeom>
        </p:spPr>
      </p:pic>
      <p:pic>
        <p:nvPicPr>
          <p:cNvPr id="10" name="Picture 9">
            <a:extLst>
              <a:ext uri="{FF2B5EF4-FFF2-40B4-BE49-F238E27FC236}">
                <a16:creationId xmlns:a16="http://schemas.microsoft.com/office/drawing/2014/main" id="{EF316634-3B6D-4C70-BC42-C03BB9F4A5CF}"/>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 r="19232" b="35783"/>
          <a:stretch/>
        </p:blipFill>
        <p:spPr>
          <a:xfrm>
            <a:off x="8092910" y="2181224"/>
            <a:ext cx="4099090" cy="4479775"/>
          </a:xfrm>
          <a:prstGeom prst="rect">
            <a:avLst/>
          </a:prstGeom>
        </p:spPr>
      </p:pic>
    </p:spTree>
    <p:extLst>
      <p:ext uri="{BB962C8B-B14F-4D97-AF65-F5344CB8AC3E}">
        <p14:creationId xmlns:p14="http://schemas.microsoft.com/office/powerpoint/2010/main" val="103415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ustomers">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927B104F-2CCA-4851-9DA2-1191CED8F23E}"/>
              </a:ext>
            </a:extLst>
          </p:cNvPr>
          <p:cNvGraphicFramePr>
            <a:graphicFrameLocks noGrp="1"/>
          </p:cNvGraphicFramePr>
          <p:nvPr>
            <p:extLst>
              <p:ext uri="{D42A27DB-BD31-4B8C-83A1-F6EECF244321}">
                <p14:modId xmlns:p14="http://schemas.microsoft.com/office/powerpoint/2010/main" val="3717617718"/>
              </p:ext>
            </p:extLst>
          </p:nvPr>
        </p:nvGraphicFramePr>
        <p:xfrm>
          <a:off x="8147864" y="4368684"/>
          <a:ext cx="3945008" cy="2081777"/>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2081777">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57" name="Table 56">
            <a:extLst>
              <a:ext uri="{FF2B5EF4-FFF2-40B4-BE49-F238E27FC236}">
                <a16:creationId xmlns:a16="http://schemas.microsoft.com/office/drawing/2014/main" id="{0824B60D-3090-4B59-9EA4-5315804D9259}"/>
              </a:ext>
            </a:extLst>
          </p:cNvPr>
          <p:cNvGraphicFramePr>
            <a:graphicFrameLocks noGrp="1"/>
          </p:cNvGraphicFramePr>
          <p:nvPr>
            <p:extLst>
              <p:ext uri="{D42A27DB-BD31-4B8C-83A1-F6EECF244321}">
                <p14:modId xmlns:p14="http://schemas.microsoft.com/office/powerpoint/2010/main" val="106827947"/>
              </p:ext>
            </p:extLst>
          </p:nvPr>
        </p:nvGraphicFramePr>
        <p:xfrm>
          <a:off x="103386" y="4361726"/>
          <a:ext cx="3929366" cy="2088734"/>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2088734">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58" name="Rectangle 57">
            <a:extLst>
              <a:ext uri="{FF2B5EF4-FFF2-40B4-BE49-F238E27FC236}">
                <a16:creationId xmlns:a16="http://schemas.microsoft.com/office/drawing/2014/main" id="{E9159C34-81B7-411A-AD89-C834C98A013A}"/>
              </a:ext>
            </a:extLst>
          </p:cNvPr>
          <p:cNvSpPr/>
          <p:nvPr/>
        </p:nvSpPr>
        <p:spPr bwMode="auto">
          <a:xfrm>
            <a:off x="8155005" y="3958033"/>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 DevOps</a:t>
            </a:r>
          </a:p>
        </p:txBody>
      </p:sp>
      <p:graphicFrame>
        <p:nvGraphicFramePr>
          <p:cNvPr id="59" name="Table 58">
            <a:extLst>
              <a:ext uri="{FF2B5EF4-FFF2-40B4-BE49-F238E27FC236}">
                <a16:creationId xmlns:a16="http://schemas.microsoft.com/office/drawing/2014/main" id="{46DD6372-6C0F-4FEC-AEB2-72E69B8F419F}"/>
              </a:ext>
            </a:extLst>
          </p:cNvPr>
          <p:cNvGraphicFramePr>
            <a:graphicFrameLocks noGrp="1"/>
          </p:cNvGraphicFramePr>
          <p:nvPr>
            <p:extLst>
              <p:ext uri="{D42A27DB-BD31-4B8C-83A1-F6EECF244321}">
                <p14:modId xmlns:p14="http://schemas.microsoft.com/office/powerpoint/2010/main" val="985273533"/>
              </p:ext>
            </p:extLst>
          </p:nvPr>
        </p:nvGraphicFramePr>
        <p:xfrm>
          <a:off x="83398" y="795596"/>
          <a:ext cx="3953218" cy="3085786"/>
        </p:xfrm>
        <a:graphic>
          <a:graphicData uri="http://schemas.openxmlformats.org/drawingml/2006/table">
            <a:tbl>
              <a:tblPr firstRow="1" bandRow="1">
                <a:tableStyleId>{5C22544A-7EE6-4342-B048-85BDC9FD1C3A}</a:tableStyleId>
              </a:tblPr>
              <a:tblGrid>
                <a:gridCol w="3953218">
                  <a:extLst>
                    <a:ext uri="{9D8B030D-6E8A-4147-A177-3AD203B41FA5}">
                      <a16:colId xmlns:a16="http://schemas.microsoft.com/office/drawing/2014/main" val="2179508574"/>
                    </a:ext>
                  </a:extLst>
                </a:gridCol>
              </a:tblGrid>
              <a:tr h="308578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0" name="Rectangle 59">
            <a:extLst>
              <a:ext uri="{FF2B5EF4-FFF2-40B4-BE49-F238E27FC236}">
                <a16:creationId xmlns:a16="http://schemas.microsoft.com/office/drawing/2014/main" id="{0E9299FE-CAA6-41B7-B62F-71B2B9DE495E}"/>
              </a:ext>
            </a:extLst>
          </p:cNvPr>
          <p:cNvSpPr/>
          <p:nvPr/>
        </p:nvSpPr>
        <p:spPr bwMode="auto">
          <a:xfrm>
            <a:off x="83398" y="407072"/>
            <a:ext cx="3957113" cy="399082"/>
          </a:xfrm>
          <a:prstGeom prst="rect">
            <a:avLst/>
          </a:prstGeom>
          <a:solidFill>
            <a:srgbClr val="21B9E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Azure</a:t>
            </a:r>
          </a:p>
        </p:txBody>
      </p:sp>
      <p:graphicFrame>
        <p:nvGraphicFramePr>
          <p:cNvPr id="61" name="Table 60">
            <a:extLst>
              <a:ext uri="{FF2B5EF4-FFF2-40B4-BE49-F238E27FC236}">
                <a16:creationId xmlns:a16="http://schemas.microsoft.com/office/drawing/2014/main" id="{A9DC682C-537E-437B-A7CB-54E2875CF3BE}"/>
              </a:ext>
            </a:extLst>
          </p:cNvPr>
          <p:cNvGraphicFramePr>
            <a:graphicFrameLocks noGrp="1"/>
          </p:cNvGraphicFramePr>
          <p:nvPr>
            <p:extLst>
              <p:ext uri="{D42A27DB-BD31-4B8C-83A1-F6EECF244321}">
                <p14:modId xmlns:p14="http://schemas.microsoft.com/office/powerpoint/2010/main" val="1899149219"/>
              </p:ext>
            </p:extLst>
          </p:nvPr>
        </p:nvGraphicFramePr>
        <p:xfrm>
          <a:off x="8163638" y="779048"/>
          <a:ext cx="3929366" cy="3102333"/>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10233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62" name="Table 61">
            <a:extLst>
              <a:ext uri="{FF2B5EF4-FFF2-40B4-BE49-F238E27FC236}">
                <a16:creationId xmlns:a16="http://schemas.microsoft.com/office/drawing/2014/main" id="{87054C5F-FB6B-4074-8062-A549A7E46316}"/>
              </a:ext>
            </a:extLst>
          </p:cNvPr>
          <p:cNvGraphicFramePr>
            <a:graphicFrameLocks noGrp="1"/>
          </p:cNvGraphicFramePr>
          <p:nvPr>
            <p:extLst>
              <p:ext uri="{D42A27DB-BD31-4B8C-83A1-F6EECF244321}">
                <p14:modId xmlns:p14="http://schemas.microsoft.com/office/powerpoint/2010/main" val="218435028"/>
              </p:ext>
            </p:extLst>
          </p:nvPr>
        </p:nvGraphicFramePr>
        <p:xfrm>
          <a:off x="4117599" y="4009061"/>
          <a:ext cx="3946240" cy="244765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44765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63" name="Rectangle 62">
            <a:extLst>
              <a:ext uri="{FF2B5EF4-FFF2-40B4-BE49-F238E27FC236}">
                <a16:creationId xmlns:a16="http://schemas.microsoft.com/office/drawing/2014/main" id="{674F256F-9672-456A-AAEA-82EF2C87EE85}"/>
              </a:ext>
            </a:extLst>
          </p:cNvPr>
          <p:cNvSpPr/>
          <p:nvPr/>
        </p:nvSpPr>
        <p:spPr bwMode="auto">
          <a:xfrm>
            <a:off x="4128521" y="406746"/>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TFS</a:t>
            </a:r>
          </a:p>
        </p:txBody>
      </p:sp>
      <p:sp>
        <p:nvSpPr>
          <p:cNvPr id="64" name="Rectangle 63">
            <a:extLst>
              <a:ext uri="{FF2B5EF4-FFF2-40B4-BE49-F238E27FC236}">
                <a16:creationId xmlns:a16="http://schemas.microsoft.com/office/drawing/2014/main" id="{9D5FB64A-0171-43FE-81BB-DD6C06761040}"/>
              </a:ext>
            </a:extLst>
          </p:cNvPr>
          <p:cNvSpPr/>
          <p:nvPr/>
        </p:nvSpPr>
        <p:spPr bwMode="auto">
          <a:xfrm>
            <a:off x="8150386" y="406746"/>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SharePoint</a:t>
            </a:r>
          </a:p>
        </p:txBody>
      </p:sp>
      <p:graphicFrame>
        <p:nvGraphicFramePr>
          <p:cNvPr id="65" name="Table 64">
            <a:extLst>
              <a:ext uri="{FF2B5EF4-FFF2-40B4-BE49-F238E27FC236}">
                <a16:creationId xmlns:a16="http://schemas.microsoft.com/office/drawing/2014/main" id="{7F026490-F772-4A60-A71C-8E849641B5E1}"/>
              </a:ext>
            </a:extLst>
          </p:cNvPr>
          <p:cNvGraphicFramePr>
            <a:graphicFrameLocks noGrp="1"/>
          </p:cNvGraphicFramePr>
          <p:nvPr>
            <p:extLst>
              <p:ext uri="{D42A27DB-BD31-4B8C-83A1-F6EECF244321}">
                <p14:modId xmlns:p14="http://schemas.microsoft.com/office/powerpoint/2010/main" val="2860493630"/>
              </p:ext>
            </p:extLst>
          </p:nvPr>
        </p:nvGraphicFramePr>
        <p:xfrm>
          <a:off x="4125788" y="805826"/>
          <a:ext cx="3945009" cy="2743183"/>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274318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66" name="Picture 65">
            <a:extLst>
              <a:ext uri="{FF2B5EF4-FFF2-40B4-BE49-F238E27FC236}">
                <a16:creationId xmlns:a16="http://schemas.microsoft.com/office/drawing/2014/main" id="{64B27453-E636-4E56-B9F2-5C9D6AEA1E6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7019368" y="4104256"/>
            <a:ext cx="963168" cy="1058953"/>
          </a:xfrm>
          <a:prstGeom prst="rect">
            <a:avLst/>
          </a:prstGeom>
        </p:spPr>
      </p:pic>
      <p:pic>
        <p:nvPicPr>
          <p:cNvPr id="67" name="Picture 66">
            <a:extLst>
              <a:ext uri="{FF2B5EF4-FFF2-40B4-BE49-F238E27FC236}">
                <a16:creationId xmlns:a16="http://schemas.microsoft.com/office/drawing/2014/main" id="{BC083FC6-9DFD-4FF8-926B-DC3B024B52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6091" y="3310766"/>
            <a:ext cx="1791324" cy="447831"/>
          </a:xfrm>
          <a:prstGeom prst="rect">
            <a:avLst/>
          </a:prstGeom>
        </p:spPr>
      </p:pic>
      <p:pic>
        <p:nvPicPr>
          <p:cNvPr id="68" name="Picture 67">
            <a:extLst>
              <a:ext uri="{FF2B5EF4-FFF2-40B4-BE49-F238E27FC236}">
                <a16:creationId xmlns:a16="http://schemas.microsoft.com/office/drawing/2014/main" id="{1256BED3-E066-4176-9D16-315FC498670A}"/>
              </a:ext>
            </a:extLst>
          </p:cNvPr>
          <p:cNvPicPr>
            <a:picLocks noChangeAspect="1"/>
          </p:cNvPicPr>
          <p:nvPr/>
        </p:nvPicPr>
        <p:blipFill rotWithShape="1">
          <a:blip r:embed="rId5">
            <a:extLst>
              <a:ext uri="{28A0092B-C50C-407E-A947-70E740481C1C}">
                <a14:useLocalDpi xmlns:a14="http://schemas.microsoft.com/office/drawing/2010/main" val="0"/>
              </a:ext>
            </a:extLst>
          </a:blip>
          <a:srcRect t="32976" b="32124"/>
          <a:stretch/>
        </p:blipFill>
        <p:spPr>
          <a:xfrm>
            <a:off x="5615802" y="5931392"/>
            <a:ext cx="2328983" cy="406406"/>
          </a:xfrm>
          <a:prstGeom prst="rect">
            <a:avLst/>
          </a:prstGeom>
        </p:spPr>
      </p:pic>
      <p:pic>
        <p:nvPicPr>
          <p:cNvPr id="69" name="Picture 68">
            <a:extLst>
              <a:ext uri="{FF2B5EF4-FFF2-40B4-BE49-F238E27FC236}">
                <a16:creationId xmlns:a16="http://schemas.microsoft.com/office/drawing/2014/main" id="{7CC93C7C-2C52-4F64-BBCC-EF75D18913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35488" y="931051"/>
            <a:ext cx="1975047" cy="487023"/>
          </a:xfrm>
          <a:prstGeom prst="rect">
            <a:avLst/>
          </a:prstGeom>
        </p:spPr>
      </p:pic>
      <p:pic>
        <p:nvPicPr>
          <p:cNvPr id="70" name="Picture 69">
            <a:extLst>
              <a:ext uri="{FF2B5EF4-FFF2-40B4-BE49-F238E27FC236}">
                <a16:creationId xmlns:a16="http://schemas.microsoft.com/office/drawing/2014/main" id="{A49DFB84-4F1E-4F66-812C-0C684A725B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69338" y="4452858"/>
            <a:ext cx="1461035" cy="277412"/>
          </a:xfrm>
          <a:prstGeom prst="rect">
            <a:avLst/>
          </a:prstGeom>
        </p:spPr>
      </p:pic>
      <p:pic>
        <p:nvPicPr>
          <p:cNvPr id="71" name="Picture 70">
            <a:extLst>
              <a:ext uri="{FF2B5EF4-FFF2-40B4-BE49-F238E27FC236}">
                <a16:creationId xmlns:a16="http://schemas.microsoft.com/office/drawing/2014/main" id="{F575F094-665D-4A24-97F5-F60357A70546}"/>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10528312" y="4851610"/>
            <a:ext cx="1420013" cy="412042"/>
          </a:xfrm>
          <a:prstGeom prst="rect">
            <a:avLst/>
          </a:prstGeom>
        </p:spPr>
      </p:pic>
      <p:pic>
        <p:nvPicPr>
          <p:cNvPr id="72" name="Picture 71">
            <a:extLst>
              <a:ext uri="{FF2B5EF4-FFF2-40B4-BE49-F238E27FC236}">
                <a16:creationId xmlns:a16="http://schemas.microsoft.com/office/drawing/2014/main" id="{2434087F-F918-44B0-87DD-7E0A094E978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20203"/>
          <a:stretch/>
        </p:blipFill>
        <p:spPr>
          <a:xfrm>
            <a:off x="5205450" y="4084369"/>
            <a:ext cx="904111" cy="1106662"/>
          </a:xfrm>
          <a:prstGeom prst="rect">
            <a:avLst/>
          </a:prstGeom>
        </p:spPr>
      </p:pic>
      <p:pic>
        <p:nvPicPr>
          <p:cNvPr id="73" name="Picture 72">
            <a:extLst>
              <a:ext uri="{FF2B5EF4-FFF2-40B4-BE49-F238E27FC236}">
                <a16:creationId xmlns:a16="http://schemas.microsoft.com/office/drawing/2014/main" id="{90569B49-9001-4BAC-ABF6-7D5316BC17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85879" y="4031133"/>
            <a:ext cx="1194443" cy="1194443"/>
          </a:xfrm>
          <a:prstGeom prst="rect">
            <a:avLst/>
          </a:prstGeom>
        </p:spPr>
      </p:pic>
      <p:pic>
        <p:nvPicPr>
          <p:cNvPr id="74" name="Picture 73">
            <a:extLst>
              <a:ext uri="{FF2B5EF4-FFF2-40B4-BE49-F238E27FC236}">
                <a16:creationId xmlns:a16="http://schemas.microsoft.com/office/drawing/2014/main" id="{6A5F2C25-F31F-41CF-9293-ACC096542FC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046" r="12387"/>
          <a:stretch/>
        </p:blipFill>
        <p:spPr>
          <a:xfrm>
            <a:off x="6973760" y="1605880"/>
            <a:ext cx="950091" cy="1274142"/>
          </a:xfrm>
          <a:prstGeom prst="rect">
            <a:avLst/>
          </a:prstGeom>
        </p:spPr>
      </p:pic>
      <p:pic>
        <p:nvPicPr>
          <p:cNvPr id="75" name="Picture 74">
            <a:extLst>
              <a:ext uri="{FF2B5EF4-FFF2-40B4-BE49-F238E27FC236}">
                <a16:creationId xmlns:a16="http://schemas.microsoft.com/office/drawing/2014/main" id="{09CB1BEC-84FE-4668-B81C-84C90E6C2248}"/>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4118092" y="4072307"/>
            <a:ext cx="1143744" cy="1143744"/>
          </a:xfrm>
          <a:prstGeom prst="rect">
            <a:avLst/>
          </a:prstGeom>
        </p:spPr>
      </p:pic>
      <p:pic>
        <p:nvPicPr>
          <p:cNvPr id="76" name="Picture 75">
            <a:extLst>
              <a:ext uri="{FF2B5EF4-FFF2-40B4-BE49-F238E27FC236}">
                <a16:creationId xmlns:a16="http://schemas.microsoft.com/office/drawing/2014/main" id="{DE34DA14-8A92-4E2D-A135-E1915E09EF7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8838" t="6638" r="7290" b="6633"/>
          <a:stretch/>
        </p:blipFill>
        <p:spPr>
          <a:xfrm>
            <a:off x="207934" y="5632335"/>
            <a:ext cx="1025662" cy="705464"/>
          </a:xfrm>
          <a:prstGeom prst="rect">
            <a:avLst/>
          </a:prstGeom>
        </p:spPr>
      </p:pic>
      <p:pic>
        <p:nvPicPr>
          <p:cNvPr id="77" name="Graphic 76">
            <a:extLst>
              <a:ext uri="{FF2B5EF4-FFF2-40B4-BE49-F238E27FC236}">
                <a16:creationId xmlns:a16="http://schemas.microsoft.com/office/drawing/2014/main" id="{3C14C0ED-7A66-437B-93B3-44B942AC3F06}"/>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280116" y="2277558"/>
            <a:ext cx="1846172" cy="550160"/>
          </a:xfrm>
          <a:prstGeom prst="rect">
            <a:avLst/>
          </a:prstGeom>
        </p:spPr>
      </p:pic>
      <p:pic>
        <p:nvPicPr>
          <p:cNvPr id="78" name="Picture 77">
            <a:extLst>
              <a:ext uri="{FF2B5EF4-FFF2-40B4-BE49-F238E27FC236}">
                <a16:creationId xmlns:a16="http://schemas.microsoft.com/office/drawing/2014/main" id="{0DDBD711-F61C-455F-ADAA-0971DCCE3526}"/>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0346976" y="5106382"/>
            <a:ext cx="1658207" cy="850227"/>
          </a:xfrm>
          <a:prstGeom prst="rect">
            <a:avLst/>
          </a:prstGeom>
        </p:spPr>
      </p:pic>
      <p:pic>
        <p:nvPicPr>
          <p:cNvPr id="79" name="Picture 78">
            <a:extLst>
              <a:ext uri="{FF2B5EF4-FFF2-40B4-BE49-F238E27FC236}">
                <a16:creationId xmlns:a16="http://schemas.microsoft.com/office/drawing/2014/main" id="{ABDAB2B4-F5F6-47D5-BE33-895FCA767D5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81196" y="981084"/>
            <a:ext cx="1946728" cy="457481"/>
          </a:xfrm>
          <a:prstGeom prst="rect">
            <a:avLst/>
          </a:prstGeom>
        </p:spPr>
      </p:pic>
      <p:pic>
        <p:nvPicPr>
          <p:cNvPr id="80" name="Picture 79">
            <a:extLst>
              <a:ext uri="{FF2B5EF4-FFF2-40B4-BE49-F238E27FC236}">
                <a16:creationId xmlns:a16="http://schemas.microsoft.com/office/drawing/2014/main" id="{9292DD4E-6B16-4913-93FA-3FB99500FAB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76082" y="4962651"/>
            <a:ext cx="1546993" cy="320228"/>
          </a:xfrm>
          <a:prstGeom prst="rect">
            <a:avLst/>
          </a:prstGeom>
        </p:spPr>
      </p:pic>
      <p:pic>
        <p:nvPicPr>
          <p:cNvPr id="81" name="Picture 80">
            <a:extLst>
              <a:ext uri="{FF2B5EF4-FFF2-40B4-BE49-F238E27FC236}">
                <a16:creationId xmlns:a16="http://schemas.microsoft.com/office/drawing/2014/main" id="{800595BC-9469-467A-98F4-409A42E931D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582119" y="5902363"/>
            <a:ext cx="2339894" cy="437506"/>
          </a:xfrm>
          <a:prstGeom prst="rect">
            <a:avLst/>
          </a:prstGeom>
        </p:spPr>
      </p:pic>
      <p:pic>
        <p:nvPicPr>
          <p:cNvPr id="82" name="Picture 81">
            <a:extLst>
              <a:ext uri="{FF2B5EF4-FFF2-40B4-BE49-F238E27FC236}">
                <a16:creationId xmlns:a16="http://schemas.microsoft.com/office/drawing/2014/main" id="{40A04636-EAEF-449B-8CEC-77902D0A1CB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38545" y="2049960"/>
            <a:ext cx="1457942" cy="313458"/>
          </a:xfrm>
          <a:prstGeom prst="rect">
            <a:avLst/>
          </a:prstGeom>
        </p:spPr>
      </p:pic>
      <p:pic>
        <p:nvPicPr>
          <p:cNvPr id="83" name="Picture 82">
            <a:extLst>
              <a:ext uri="{FF2B5EF4-FFF2-40B4-BE49-F238E27FC236}">
                <a16:creationId xmlns:a16="http://schemas.microsoft.com/office/drawing/2014/main" id="{A944242B-6712-46FA-B1F8-0DD6DE4D4D8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56222" y="913860"/>
            <a:ext cx="1477153" cy="617154"/>
          </a:xfrm>
          <a:prstGeom prst="rect">
            <a:avLst/>
          </a:prstGeom>
        </p:spPr>
      </p:pic>
      <p:pic>
        <p:nvPicPr>
          <p:cNvPr id="84" name="Picture 83">
            <a:extLst>
              <a:ext uri="{FF2B5EF4-FFF2-40B4-BE49-F238E27FC236}">
                <a16:creationId xmlns:a16="http://schemas.microsoft.com/office/drawing/2014/main" id="{E586E329-B0D3-4486-91FA-1CE46123F494}"/>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3285" t="20629" r="3229" b="9036"/>
          <a:stretch/>
        </p:blipFill>
        <p:spPr>
          <a:xfrm>
            <a:off x="4247759" y="2958334"/>
            <a:ext cx="3685891" cy="481171"/>
          </a:xfrm>
          <a:prstGeom prst="rect">
            <a:avLst/>
          </a:prstGeom>
        </p:spPr>
      </p:pic>
      <p:pic>
        <p:nvPicPr>
          <p:cNvPr id="85" name="Picture 84">
            <a:extLst>
              <a:ext uri="{FF2B5EF4-FFF2-40B4-BE49-F238E27FC236}">
                <a16:creationId xmlns:a16="http://schemas.microsoft.com/office/drawing/2014/main" id="{0836FCDA-232D-4D14-983C-76D0EE972E09}"/>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02392" y="925693"/>
            <a:ext cx="1812280" cy="504361"/>
          </a:xfrm>
          <a:prstGeom prst="rect">
            <a:avLst/>
          </a:prstGeom>
        </p:spPr>
      </p:pic>
      <p:pic>
        <p:nvPicPr>
          <p:cNvPr id="86" name="Picture 85">
            <a:extLst>
              <a:ext uri="{FF2B5EF4-FFF2-40B4-BE49-F238E27FC236}">
                <a16:creationId xmlns:a16="http://schemas.microsoft.com/office/drawing/2014/main" id="{597A92F0-D22E-45EC-BB3E-6172AC535AF5}"/>
              </a:ext>
            </a:extLst>
          </p:cNvPr>
          <p:cNvPicPr>
            <a:picLocks noChangeAspect="1"/>
          </p:cNvPicPr>
          <p:nvPr/>
        </p:nvPicPr>
        <p:blipFill rotWithShape="1">
          <a:blip r:embed="rId27">
            <a:extLst>
              <a:ext uri="{28A0092B-C50C-407E-A947-70E740481C1C}">
                <a14:useLocalDpi xmlns:a14="http://schemas.microsoft.com/office/drawing/2010/main" val="0"/>
              </a:ext>
            </a:extLst>
          </a:blip>
          <a:srcRect l="2847" t="8058" r="4792" b="5750"/>
          <a:stretch/>
        </p:blipFill>
        <p:spPr>
          <a:xfrm>
            <a:off x="8280116" y="1561912"/>
            <a:ext cx="2096094" cy="611284"/>
          </a:xfrm>
          <a:prstGeom prst="rect">
            <a:avLst/>
          </a:prstGeom>
        </p:spPr>
      </p:pic>
      <p:pic>
        <p:nvPicPr>
          <p:cNvPr id="87" name="Picture 86">
            <a:extLst>
              <a:ext uri="{FF2B5EF4-FFF2-40B4-BE49-F238E27FC236}">
                <a16:creationId xmlns:a16="http://schemas.microsoft.com/office/drawing/2014/main" id="{5AEB8688-6309-4A13-96C0-C3F6359D063E}"/>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r="34899"/>
          <a:stretch/>
        </p:blipFill>
        <p:spPr>
          <a:xfrm>
            <a:off x="4137140" y="1425487"/>
            <a:ext cx="1729737" cy="811866"/>
          </a:xfrm>
          <a:prstGeom prst="rect">
            <a:avLst/>
          </a:prstGeom>
        </p:spPr>
      </p:pic>
      <p:pic>
        <p:nvPicPr>
          <p:cNvPr id="88" name="Picture 87">
            <a:extLst>
              <a:ext uri="{FF2B5EF4-FFF2-40B4-BE49-F238E27FC236}">
                <a16:creationId xmlns:a16="http://schemas.microsoft.com/office/drawing/2014/main" id="{B4C8506C-885C-44AB-B6B9-DC323FBCC71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11388" y="4128134"/>
            <a:ext cx="1304404" cy="1304404"/>
          </a:xfrm>
          <a:prstGeom prst="rect">
            <a:avLst/>
          </a:prstGeom>
        </p:spPr>
      </p:pic>
      <p:pic>
        <p:nvPicPr>
          <p:cNvPr id="89" name="Picture 88">
            <a:extLst>
              <a:ext uri="{FF2B5EF4-FFF2-40B4-BE49-F238E27FC236}">
                <a16:creationId xmlns:a16="http://schemas.microsoft.com/office/drawing/2014/main" id="{1F7B3521-9025-444C-BD35-08910A5F2F3B}"/>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l="19188" t="25514" r="16822" b="17992"/>
          <a:stretch/>
        </p:blipFill>
        <p:spPr>
          <a:xfrm>
            <a:off x="3086574" y="3242654"/>
            <a:ext cx="886504" cy="585859"/>
          </a:xfrm>
          <a:prstGeom prst="rect">
            <a:avLst/>
          </a:prstGeom>
        </p:spPr>
      </p:pic>
      <p:pic>
        <p:nvPicPr>
          <p:cNvPr id="90" name="Picture 89">
            <a:extLst>
              <a:ext uri="{FF2B5EF4-FFF2-40B4-BE49-F238E27FC236}">
                <a16:creationId xmlns:a16="http://schemas.microsoft.com/office/drawing/2014/main" id="{B50ED979-6338-478C-91F3-E8D12E3A4AE4}"/>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b="27390"/>
          <a:stretch/>
        </p:blipFill>
        <p:spPr>
          <a:xfrm>
            <a:off x="10385203" y="1560675"/>
            <a:ext cx="1707803" cy="698554"/>
          </a:xfrm>
          <a:prstGeom prst="rect">
            <a:avLst/>
          </a:prstGeom>
        </p:spPr>
      </p:pic>
      <p:pic>
        <p:nvPicPr>
          <p:cNvPr id="91" name="Picture 90">
            <a:extLst>
              <a:ext uri="{FF2B5EF4-FFF2-40B4-BE49-F238E27FC236}">
                <a16:creationId xmlns:a16="http://schemas.microsoft.com/office/drawing/2014/main" id="{5C01D172-3BFB-4981-8BFD-21717E50784C}"/>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257768" y="2520210"/>
            <a:ext cx="2283665" cy="362740"/>
          </a:xfrm>
          <a:prstGeom prst="rect">
            <a:avLst/>
          </a:prstGeom>
        </p:spPr>
      </p:pic>
      <p:pic>
        <p:nvPicPr>
          <p:cNvPr id="92" name="Picture 91">
            <a:extLst>
              <a:ext uri="{FF2B5EF4-FFF2-40B4-BE49-F238E27FC236}">
                <a16:creationId xmlns:a16="http://schemas.microsoft.com/office/drawing/2014/main" id="{BFD1A68A-BB7C-44DA-B9AE-24D9A9DB7BD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225133" y="5988973"/>
            <a:ext cx="1434328" cy="363239"/>
          </a:xfrm>
          <a:prstGeom prst="rect">
            <a:avLst/>
          </a:prstGeom>
        </p:spPr>
      </p:pic>
      <p:pic>
        <p:nvPicPr>
          <p:cNvPr id="93" name="Graphic 92">
            <a:extLst>
              <a:ext uri="{FF2B5EF4-FFF2-40B4-BE49-F238E27FC236}">
                <a16:creationId xmlns:a16="http://schemas.microsoft.com/office/drawing/2014/main" id="{F971ABA2-67A9-426F-AAF0-F6819E3EAFD1}"/>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79479" y="5798325"/>
            <a:ext cx="1565994" cy="487024"/>
          </a:xfrm>
          <a:prstGeom prst="rect">
            <a:avLst/>
          </a:prstGeom>
        </p:spPr>
      </p:pic>
      <p:pic>
        <p:nvPicPr>
          <p:cNvPr id="94" name="Picture 93">
            <a:extLst>
              <a:ext uri="{FF2B5EF4-FFF2-40B4-BE49-F238E27FC236}">
                <a16:creationId xmlns:a16="http://schemas.microsoft.com/office/drawing/2014/main" id="{2EB548F1-F028-4F22-883D-B465836137FC}"/>
              </a:ext>
            </a:extLst>
          </p:cNvPr>
          <p:cNvPicPr>
            <a:picLocks noChangeAspect="1"/>
          </p:cNvPicPr>
          <p:nvPr/>
        </p:nvPicPr>
        <p:blipFill rotWithShape="1">
          <a:blip r:embed="rId36">
            <a:extLst>
              <a:ext uri="{28A0092B-C50C-407E-A947-70E740481C1C}">
                <a14:useLocalDpi xmlns:a14="http://schemas.microsoft.com/office/drawing/2010/main" val="0"/>
              </a:ext>
            </a:extLst>
          </a:blip>
          <a:srcRect t="27336" b="28808"/>
          <a:stretch/>
        </p:blipFill>
        <p:spPr>
          <a:xfrm>
            <a:off x="7914600" y="4368165"/>
            <a:ext cx="2566646" cy="536547"/>
          </a:xfrm>
          <a:prstGeom prst="rect">
            <a:avLst/>
          </a:prstGeom>
        </p:spPr>
      </p:pic>
      <p:pic>
        <p:nvPicPr>
          <p:cNvPr id="95" name="Picture 94">
            <a:extLst>
              <a:ext uri="{FF2B5EF4-FFF2-40B4-BE49-F238E27FC236}">
                <a16:creationId xmlns:a16="http://schemas.microsoft.com/office/drawing/2014/main" id="{513BD73B-BFDC-4477-A142-71E98B34585C}"/>
              </a:ext>
            </a:extLst>
          </p:cNvPr>
          <p:cNvPicPr>
            <a:picLocks noChangeAspect="1"/>
          </p:cNvPicPr>
          <p:nvPr/>
        </p:nvPicPr>
        <p:blipFill rotWithShape="1">
          <a:blip r:embed="rId37">
            <a:extLst>
              <a:ext uri="{28A0092B-C50C-407E-A947-70E740481C1C}">
                <a14:useLocalDpi xmlns:a14="http://schemas.microsoft.com/office/drawing/2010/main" val="0"/>
              </a:ext>
            </a:extLst>
          </a:blip>
          <a:srcRect l="12486" t="32357" r="9537" b="26411"/>
          <a:stretch/>
        </p:blipFill>
        <p:spPr>
          <a:xfrm>
            <a:off x="163507" y="4471685"/>
            <a:ext cx="1696376" cy="538202"/>
          </a:xfrm>
          <a:prstGeom prst="rect">
            <a:avLst/>
          </a:prstGeom>
        </p:spPr>
      </p:pic>
      <p:pic>
        <p:nvPicPr>
          <p:cNvPr id="96" name="Picture 95">
            <a:extLst>
              <a:ext uri="{FF2B5EF4-FFF2-40B4-BE49-F238E27FC236}">
                <a16:creationId xmlns:a16="http://schemas.microsoft.com/office/drawing/2014/main" id="{9C7F2A59-AA7B-4CDC-8789-3022D85E552F}"/>
              </a:ext>
            </a:extLst>
          </p:cNvPr>
          <p:cNvPicPr>
            <a:picLocks noChangeAspect="1"/>
          </p:cNvPicPr>
          <p:nvPr/>
        </p:nvPicPr>
        <p:blipFill rotWithShape="1">
          <a:blip r:embed="rId38" cstate="print">
            <a:extLst>
              <a:ext uri="{28A0092B-C50C-407E-A947-70E740481C1C}">
                <a14:useLocalDpi xmlns:a14="http://schemas.microsoft.com/office/drawing/2010/main" val="0"/>
              </a:ext>
            </a:extLst>
          </a:blip>
          <a:srcRect t="-3713" b="2"/>
          <a:stretch/>
        </p:blipFill>
        <p:spPr>
          <a:xfrm>
            <a:off x="8256437" y="2869711"/>
            <a:ext cx="1244741" cy="874238"/>
          </a:xfrm>
          <a:prstGeom prst="rect">
            <a:avLst/>
          </a:prstGeom>
        </p:spPr>
      </p:pic>
      <p:pic>
        <p:nvPicPr>
          <p:cNvPr id="97" name="Picture 96">
            <a:extLst>
              <a:ext uri="{FF2B5EF4-FFF2-40B4-BE49-F238E27FC236}">
                <a16:creationId xmlns:a16="http://schemas.microsoft.com/office/drawing/2014/main" id="{33B725C8-42B7-4606-B7A7-AF5706E344FD}"/>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422623" y="868552"/>
            <a:ext cx="1545742" cy="662461"/>
          </a:xfrm>
          <a:prstGeom prst="rect">
            <a:avLst/>
          </a:prstGeom>
        </p:spPr>
      </p:pic>
      <p:pic>
        <p:nvPicPr>
          <p:cNvPr id="98" name="Picture 97" descr="A picture containing object&#10;&#10;Description generated with high confidence">
            <a:extLst>
              <a:ext uri="{FF2B5EF4-FFF2-40B4-BE49-F238E27FC236}">
                <a16:creationId xmlns:a16="http://schemas.microsoft.com/office/drawing/2014/main" id="{2DD89BF5-5DF6-45BA-8F14-10B696DEA6FB}"/>
              </a:ext>
            </a:extLst>
          </p:cNvPr>
          <p:cNvPicPr>
            <a:picLocks noChangeAspect="1"/>
          </p:cNvPicPr>
          <p:nvPr/>
        </p:nvPicPr>
        <p:blipFill rotWithShape="1">
          <a:blip r:embed="rId40" cstate="print">
            <a:extLst>
              <a:ext uri="{28A0092B-C50C-407E-A947-70E740481C1C}">
                <a14:useLocalDpi xmlns:a14="http://schemas.microsoft.com/office/drawing/2010/main" val="0"/>
              </a:ext>
            </a:extLst>
          </a:blip>
          <a:srcRect l="8218" t="8767" r="4365" b="9962"/>
          <a:stretch/>
        </p:blipFill>
        <p:spPr>
          <a:xfrm>
            <a:off x="4943470" y="5208605"/>
            <a:ext cx="1364024" cy="667426"/>
          </a:xfrm>
          <a:prstGeom prst="rect">
            <a:avLst/>
          </a:prstGeom>
        </p:spPr>
      </p:pic>
      <p:pic>
        <p:nvPicPr>
          <p:cNvPr id="99" name="Picture 98" descr="A picture containing clipart&#10;&#10;Description generated with high confidence">
            <a:extLst>
              <a:ext uri="{FF2B5EF4-FFF2-40B4-BE49-F238E27FC236}">
                <a16:creationId xmlns:a16="http://schemas.microsoft.com/office/drawing/2014/main" id="{191E0433-47D0-4345-B76E-DAFB6F788C54}"/>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242811" y="5218620"/>
            <a:ext cx="655435" cy="655435"/>
          </a:xfrm>
          <a:prstGeom prst="rect">
            <a:avLst/>
          </a:prstGeom>
        </p:spPr>
      </p:pic>
      <p:pic>
        <p:nvPicPr>
          <p:cNvPr id="100" name="Picture 99">
            <a:extLst>
              <a:ext uri="{FF2B5EF4-FFF2-40B4-BE49-F238E27FC236}">
                <a16:creationId xmlns:a16="http://schemas.microsoft.com/office/drawing/2014/main" id="{B2850594-752F-4FD6-8C68-1CB4962816C4}"/>
              </a:ext>
            </a:extLst>
          </p:cNvPr>
          <p:cNvPicPr>
            <a:picLocks noChangeAspect="1"/>
          </p:cNvPicPr>
          <p:nvPr/>
        </p:nvPicPr>
        <p:blipFill rotWithShape="1">
          <a:blip r:embed="rId42">
            <a:extLst>
              <a:ext uri="{28A0092B-C50C-407E-A947-70E740481C1C}">
                <a14:useLocalDpi xmlns:a14="http://schemas.microsoft.com/office/drawing/2010/main" val="0"/>
              </a:ext>
            </a:extLst>
          </a:blip>
          <a:srcRect l="33381" r="33295"/>
          <a:stretch/>
        </p:blipFill>
        <p:spPr>
          <a:xfrm>
            <a:off x="6352718" y="5213149"/>
            <a:ext cx="459830" cy="662357"/>
          </a:xfrm>
          <a:prstGeom prst="rect">
            <a:avLst/>
          </a:prstGeom>
        </p:spPr>
      </p:pic>
      <p:pic>
        <p:nvPicPr>
          <p:cNvPr id="101" name="Picture 100">
            <a:extLst>
              <a:ext uri="{FF2B5EF4-FFF2-40B4-BE49-F238E27FC236}">
                <a16:creationId xmlns:a16="http://schemas.microsoft.com/office/drawing/2014/main" id="{E5A5EB2E-C104-4FD2-9623-C4D164D8AF02}"/>
              </a:ext>
            </a:extLst>
          </p:cNvPr>
          <p:cNvPicPr>
            <a:picLocks noChangeAspect="1"/>
          </p:cNvPicPr>
          <p:nvPr/>
        </p:nvPicPr>
        <p:blipFill rotWithShape="1">
          <a:blip r:embed="rId43">
            <a:extLst>
              <a:ext uri="{28A0092B-C50C-407E-A947-70E740481C1C}">
                <a14:useLocalDpi xmlns:a14="http://schemas.microsoft.com/office/drawing/2010/main" val="0"/>
              </a:ext>
            </a:extLst>
          </a:blip>
          <a:srcRect l="25939" t="6620" r="26303" b="6512"/>
          <a:stretch/>
        </p:blipFill>
        <p:spPr>
          <a:xfrm>
            <a:off x="198092" y="2464409"/>
            <a:ext cx="2058868" cy="757978"/>
          </a:xfrm>
          <a:prstGeom prst="rect">
            <a:avLst/>
          </a:prstGeom>
        </p:spPr>
      </p:pic>
      <p:pic>
        <p:nvPicPr>
          <p:cNvPr id="102" name="Graphic 101">
            <a:extLst>
              <a:ext uri="{FF2B5EF4-FFF2-40B4-BE49-F238E27FC236}">
                <a16:creationId xmlns:a16="http://schemas.microsoft.com/office/drawing/2014/main" id="{4D8D0B64-73BB-4B8C-8AF3-443E4029606C}"/>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715116" y="5424831"/>
            <a:ext cx="547378" cy="889005"/>
          </a:xfrm>
          <a:prstGeom prst="rect">
            <a:avLst/>
          </a:prstGeom>
        </p:spPr>
      </p:pic>
      <p:pic>
        <p:nvPicPr>
          <p:cNvPr id="103" name="Picture 102">
            <a:extLst>
              <a:ext uri="{FF2B5EF4-FFF2-40B4-BE49-F238E27FC236}">
                <a16:creationId xmlns:a16="http://schemas.microsoft.com/office/drawing/2014/main" id="{BF9B6511-D90A-40BC-BB82-F6657F82B8BF}"/>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10407260" y="2351677"/>
            <a:ext cx="1513155" cy="458862"/>
          </a:xfrm>
          <a:prstGeom prst="rect">
            <a:avLst/>
          </a:prstGeom>
        </p:spPr>
      </p:pic>
      <p:pic>
        <p:nvPicPr>
          <p:cNvPr id="104" name="Picture 103">
            <a:extLst>
              <a:ext uri="{FF2B5EF4-FFF2-40B4-BE49-F238E27FC236}">
                <a16:creationId xmlns:a16="http://schemas.microsoft.com/office/drawing/2014/main" id="{0D50D09E-9F93-4B3B-B2AC-4F23554E68A5}"/>
              </a:ext>
            </a:extLst>
          </p:cNvPr>
          <p:cNvPicPr>
            <a:picLocks noChangeAspect="1"/>
          </p:cNvPicPr>
          <p:nvPr/>
        </p:nvPicPr>
        <p:blipFill>
          <a:blip r:embed="rId47" cstate="print">
            <a:extLst>
              <a:ext uri="{BEBA8EAE-BF5A-486C-A8C5-ECC9F3942E4B}">
                <a14:imgProps xmlns:a14="http://schemas.microsoft.com/office/drawing/2010/main">
                  <a14:imgLayer r:embed="rId4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489637" y="2759766"/>
            <a:ext cx="952400" cy="952400"/>
          </a:xfrm>
          <a:prstGeom prst="rect">
            <a:avLst/>
          </a:prstGeom>
        </p:spPr>
      </p:pic>
      <p:pic>
        <p:nvPicPr>
          <p:cNvPr id="105" name="Picture 104">
            <a:extLst>
              <a:ext uri="{FF2B5EF4-FFF2-40B4-BE49-F238E27FC236}">
                <a16:creationId xmlns:a16="http://schemas.microsoft.com/office/drawing/2014/main" id="{D1B8F747-7038-417F-ABDA-75D3CCB658A1}"/>
              </a:ext>
            </a:extLst>
          </p:cNvPr>
          <p:cNvPicPr>
            <a:picLocks noChangeAspect="1"/>
          </p:cNvPicPr>
          <p:nvPr/>
        </p:nvPicPr>
        <p:blipFill>
          <a:blip r:embed="rId49" cstate="print">
            <a:extLst>
              <a:ext uri="{BEBA8EAE-BF5A-486C-A8C5-ECC9F3942E4B}">
                <a14:imgProps xmlns:a14="http://schemas.microsoft.com/office/drawing/2010/main">
                  <a14:imgLayer r:embed="rId50">
                    <a14:imgEffect>
                      <a14:backgroundRemoval t="9091" b="89394" l="3352" r="89665">
                        <a14:foregroundMark x1="43017" y1="54545" x2="43017" y2="54545"/>
                        <a14:foregroundMark x1="60056" y1="47727" x2="60056" y2="47727"/>
                        <a14:foregroundMark x1="74581" y1="51515" x2="74581" y2="51515"/>
                        <a14:foregroundMark x1="89944" y1="38636" x2="89944" y2="38636"/>
                        <a14:foregroundMark x1="5028" y1="62121" x2="5028" y2="62121"/>
                        <a14:foregroundMark x1="4469" y1="22727" x2="4469" y2="22727"/>
                        <a14:foregroundMark x1="3352" y1="35606" x2="3352" y2="35606"/>
                      </a14:backgroundRemoval>
                    </a14:imgEffect>
                  </a14:imgLayer>
                </a14:imgProps>
              </a:ext>
              <a:ext uri="{28A0092B-C50C-407E-A947-70E740481C1C}">
                <a14:useLocalDpi xmlns:a14="http://schemas.microsoft.com/office/drawing/2010/main" val="0"/>
              </a:ext>
            </a:extLst>
          </a:blip>
          <a:stretch>
            <a:fillRect/>
          </a:stretch>
        </p:blipFill>
        <p:spPr>
          <a:xfrm>
            <a:off x="8265382" y="5329902"/>
            <a:ext cx="1427556" cy="526361"/>
          </a:xfrm>
          <a:prstGeom prst="rect">
            <a:avLst/>
          </a:prstGeom>
        </p:spPr>
      </p:pic>
      <p:pic>
        <p:nvPicPr>
          <p:cNvPr id="106" name="Picture 105">
            <a:extLst>
              <a:ext uri="{FF2B5EF4-FFF2-40B4-BE49-F238E27FC236}">
                <a16:creationId xmlns:a16="http://schemas.microsoft.com/office/drawing/2014/main" id="{6183D18E-11A7-45D8-BE5A-D997A8EEAC31}"/>
              </a:ext>
            </a:extLst>
          </p:cNvPr>
          <p:cNvPicPr>
            <a:picLocks noChangeAspect="1"/>
          </p:cNvPicPr>
          <p:nvPr/>
        </p:nvPicPr>
        <p:blipFill rotWithShape="1">
          <a:blip r:embed="rId51" cstate="print">
            <a:extLst>
              <a:ext uri="{28A0092B-C50C-407E-A947-70E740481C1C}">
                <a14:useLocalDpi xmlns:a14="http://schemas.microsoft.com/office/drawing/2010/main" val="0"/>
              </a:ext>
            </a:extLst>
          </a:blip>
          <a:srcRect t="3824" b="9652"/>
          <a:stretch/>
        </p:blipFill>
        <p:spPr>
          <a:xfrm>
            <a:off x="2531375" y="5208208"/>
            <a:ext cx="1389602" cy="629229"/>
          </a:xfrm>
          <a:prstGeom prst="rect">
            <a:avLst/>
          </a:prstGeom>
        </p:spPr>
      </p:pic>
      <p:pic>
        <p:nvPicPr>
          <p:cNvPr id="107" name="Picture 106">
            <a:extLst>
              <a:ext uri="{FF2B5EF4-FFF2-40B4-BE49-F238E27FC236}">
                <a16:creationId xmlns:a16="http://schemas.microsoft.com/office/drawing/2014/main" id="{AB2863B1-9237-4E1E-889F-AF5E24D9B3C3}"/>
              </a:ext>
            </a:extLst>
          </p:cNvPr>
          <p:cNvPicPr>
            <a:picLocks noChangeAspect="1"/>
          </p:cNvPicPr>
          <p:nvPr/>
        </p:nvPicPr>
        <p:blipFill>
          <a:blip r:embed="rId52" cstate="print">
            <a:extLst>
              <a:ext uri="{BEBA8EAE-BF5A-486C-A8C5-ECC9F3942E4B}">
                <a14:imgProps xmlns:a14="http://schemas.microsoft.com/office/drawing/2010/main">
                  <a14:imgLayer r:embed="rId53">
                    <a14:imgEffect>
                      <a14:backgroundRemoval t="9924" b="89313" l="10000" r="95909">
                        <a14:foregroundMark x1="10455" y1="60305" x2="10455" y2="60305"/>
                        <a14:foregroundMark x1="24091" y1="61832" x2="24091" y2="61832"/>
                        <a14:foregroundMark x1="28182" y1="41221" x2="28182" y2="41221"/>
                        <a14:foregroundMark x1="27727" y1="51908" x2="27727" y2="51908"/>
                        <a14:foregroundMark x1="34091" y1="48855" x2="34091" y2="48855"/>
                        <a14:foregroundMark x1="47727" y1="48855" x2="47727" y2="48855"/>
                        <a14:foregroundMark x1="63182" y1="46565" x2="63182" y2="46565"/>
                        <a14:foregroundMark x1="73182" y1="49618" x2="73182" y2="49618"/>
                        <a14:foregroundMark x1="91818" y1="51145" x2="91818" y2="51145"/>
                        <a14:foregroundMark x1="95909" y1="53435" x2="95909" y2="53435"/>
                      </a14:backgroundRemoval>
                    </a14:imgEffect>
                  </a14:imgLayer>
                </a14:imgProps>
              </a:ext>
              <a:ext uri="{28A0092B-C50C-407E-A947-70E740481C1C}">
                <a14:useLocalDpi xmlns:a14="http://schemas.microsoft.com/office/drawing/2010/main" val="0"/>
              </a:ext>
            </a:extLst>
          </a:blip>
          <a:stretch>
            <a:fillRect/>
          </a:stretch>
        </p:blipFill>
        <p:spPr>
          <a:xfrm>
            <a:off x="1088146" y="4686856"/>
            <a:ext cx="1361559" cy="812397"/>
          </a:xfrm>
          <a:prstGeom prst="rect">
            <a:avLst/>
          </a:prstGeom>
        </p:spPr>
      </p:pic>
      <p:pic>
        <p:nvPicPr>
          <p:cNvPr id="108" name="Picture 107" descr="A close up of a logo&#10;&#10;Description generated with high confidence">
            <a:extLst>
              <a:ext uri="{FF2B5EF4-FFF2-40B4-BE49-F238E27FC236}">
                <a16:creationId xmlns:a16="http://schemas.microsoft.com/office/drawing/2014/main" id="{8A0A2A0F-01AA-4F80-BA0E-C0B451081847}"/>
              </a:ext>
            </a:extLst>
          </p:cNvPr>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185029" y="1511353"/>
            <a:ext cx="1735948" cy="692889"/>
          </a:xfrm>
          <a:prstGeom prst="rect">
            <a:avLst/>
          </a:prstGeom>
        </p:spPr>
      </p:pic>
      <p:pic>
        <p:nvPicPr>
          <p:cNvPr id="109" name="Graphic 108">
            <a:extLst>
              <a:ext uri="{FF2B5EF4-FFF2-40B4-BE49-F238E27FC236}">
                <a16:creationId xmlns:a16="http://schemas.microsoft.com/office/drawing/2014/main" id="{C09D455A-7B3F-4057-B0B9-17FE959954DD}"/>
              </a:ext>
            </a:extLst>
          </p:cNvPr>
          <p:cNvPicPr>
            <a:picLocks noChangeAspect="1"/>
          </p:cNvPicPr>
          <p:nvPr/>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l="32153" t="34355" r="28831" b="53916"/>
          <a:stretch/>
        </p:blipFill>
        <p:spPr>
          <a:xfrm>
            <a:off x="193981" y="5301458"/>
            <a:ext cx="1430537" cy="284978"/>
          </a:xfrm>
          <a:prstGeom prst="rect">
            <a:avLst/>
          </a:prstGeom>
        </p:spPr>
      </p:pic>
      <p:pic>
        <p:nvPicPr>
          <p:cNvPr id="110" name="Picture 109" descr="A screenshot of a cell phone&#10;&#10;Description generated with very high confidence">
            <a:extLst>
              <a:ext uri="{FF2B5EF4-FFF2-40B4-BE49-F238E27FC236}">
                <a16:creationId xmlns:a16="http://schemas.microsoft.com/office/drawing/2014/main" id="{12D4DD64-50DF-456D-ADE5-924043DEDD1D}"/>
              </a:ext>
            </a:extLst>
          </p:cNvPr>
          <p:cNvPicPr>
            <a:picLocks noChangeAspect="1"/>
          </p:cNvPicPr>
          <p:nvPr/>
        </p:nvPicPr>
        <p:blipFill rotWithShape="1">
          <a:blip r:embed="rId57">
            <a:extLst>
              <a:ext uri="{28A0092B-C50C-407E-A947-70E740481C1C}">
                <a14:useLocalDpi xmlns:a14="http://schemas.microsoft.com/office/drawing/2010/main" val="0"/>
              </a:ext>
            </a:extLst>
          </a:blip>
          <a:srcRect l="12117" t="42174" r="14620" b="42641"/>
          <a:stretch/>
        </p:blipFill>
        <p:spPr>
          <a:xfrm>
            <a:off x="2493647" y="2890602"/>
            <a:ext cx="1443521" cy="299183"/>
          </a:xfrm>
          <a:prstGeom prst="rect">
            <a:avLst/>
          </a:prstGeom>
        </p:spPr>
      </p:pic>
      <p:pic>
        <p:nvPicPr>
          <p:cNvPr id="111" name="Picture 110">
            <a:extLst>
              <a:ext uri="{FF2B5EF4-FFF2-40B4-BE49-F238E27FC236}">
                <a16:creationId xmlns:a16="http://schemas.microsoft.com/office/drawing/2014/main" id="{78FBA357-991E-45E2-84FB-92FF047FB863}"/>
              </a:ext>
            </a:extLst>
          </p:cNvPr>
          <p:cNvPicPr>
            <a:picLocks noChangeAspect="1"/>
          </p:cNvPicPr>
          <p:nvPr/>
        </p:nvPicPr>
        <p:blipFill>
          <a:blip r:embed="rId58" cstate="print">
            <a:extLst>
              <a:ext uri="{BEBA8EAE-BF5A-486C-A8C5-ECC9F3942E4B}">
                <a14:imgProps xmlns:a14="http://schemas.microsoft.com/office/drawing/2010/main">
                  <a14:imgLayer r:embed="rId59">
                    <a14:imgEffect>
                      <a14:backgroundRemoval t="4734" b="89941" l="4064" r="96820">
                        <a14:foregroundMark x1="4240" y1="82249" x2="4240" y2="82249"/>
                        <a14:foregroundMark x1="12014" y1="5325" x2="12014" y2="5325"/>
                        <a14:foregroundMark x1="8127" y1="42012" x2="8127" y2="42012"/>
                        <a14:foregroundMark x1="8481" y1="54438" x2="8481" y2="54438"/>
                        <a14:foregroundMark x1="34982" y1="51479" x2="34982" y2="51479"/>
                        <a14:foregroundMark x1="41343" y1="45562" x2="41343" y2="45562"/>
                        <a14:foregroundMark x1="49823" y1="38462" x2="49823" y2="38462"/>
                        <a14:foregroundMark x1="57597" y1="39053" x2="57597" y2="39053"/>
                        <a14:foregroundMark x1="63781" y1="40828" x2="63781" y2="40828"/>
                        <a14:foregroundMark x1="71201" y1="43195" x2="71201" y2="43195"/>
                        <a14:foregroundMark x1="77915" y1="36095" x2="77915" y2="36095"/>
                        <a14:foregroundMark x1="82509" y1="39053" x2="82509" y2="39053"/>
                        <a14:foregroundMark x1="85159" y1="37870" x2="85159" y2="37870"/>
                        <a14:foregroundMark x1="91873" y1="47337" x2="91873" y2="47337"/>
                        <a14:foregroundMark x1="96820" y1="36686" x2="96820" y2="36686"/>
                      </a14:backgroundRemoval>
                    </a14:imgEffect>
                  </a14:imgLayer>
                </a14:imgProps>
              </a:ext>
              <a:ext uri="{28A0092B-C50C-407E-A947-70E740481C1C}">
                <a14:useLocalDpi xmlns:a14="http://schemas.microsoft.com/office/drawing/2010/main" val="0"/>
              </a:ext>
            </a:extLst>
          </a:blip>
          <a:stretch>
            <a:fillRect/>
          </a:stretch>
        </p:blipFill>
        <p:spPr>
          <a:xfrm>
            <a:off x="1789984" y="2188606"/>
            <a:ext cx="1683198" cy="503765"/>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44C25FBE-D49B-48BA-ACF2-8DE27C9AC1CA}"/>
              </a:ext>
            </a:extLst>
          </p:cNvPr>
          <p:cNvPicPr>
            <a:picLocks noChangeAspect="1"/>
          </p:cNvPicPr>
          <p:nvPr/>
        </p:nvPicPr>
        <p:blipFill rotWithShape="1">
          <a:blip r:embed="rId60">
            <a:extLst>
              <a:ext uri="{BEBA8EAE-BF5A-486C-A8C5-ECC9F3942E4B}">
                <a14:imgProps xmlns:a14="http://schemas.microsoft.com/office/drawing/2010/main">
                  <a14:imgLayer r:embed="rId61">
                    <a14:imgEffect>
                      <a14:backgroundRemoval t="8537" b="88415" l="4221" r="96429">
                        <a14:foregroundMark x1="4221" y1="49390" x2="4221" y2="49390"/>
                        <a14:foregroundMark x1="26948" y1="50000" x2="26948" y2="50000"/>
                        <a14:foregroundMark x1="28896" y1="40854" x2="28896" y2="40854"/>
                        <a14:foregroundMark x1="31169" y1="40854" x2="31169" y2="40854"/>
                        <a14:foregroundMark x1="33766" y1="46951" x2="33766" y2="46951"/>
                        <a14:foregroundMark x1="43831" y1="47561" x2="43831" y2="47561"/>
                        <a14:foregroundMark x1="57143" y1="41463" x2="57143" y2="41463"/>
                        <a14:foregroundMark x1="57143" y1="48171" x2="57143" y2="48171"/>
                        <a14:foregroundMark x1="62662" y1="46341" x2="62662" y2="46341"/>
                        <a14:foregroundMark x1="67857" y1="49390" x2="67857" y2="49390"/>
                        <a14:foregroundMark x1="80844" y1="47561" x2="80844" y2="47561"/>
                        <a14:foregroundMark x1="93831" y1="45732" x2="93831" y2="45732"/>
                        <a14:foregroundMark x1="96429" y1="51829" x2="96429" y2="51829"/>
                      </a14:backgroundRemoval>
                    </a14:imgEffect>
                  </a14:imgLayer>
                </a14:imgProps>
              </a:ext>
              <a:ext uri="{28A0092B-C50C-407E-A947-70E740481C1C}">
                <a14:useLocalDpi xmlns:a14="http://schemas.microsoft.com/office/drawing/2010/main" val="0"/>
              </a:ext>
            </a:extLst>
          </a:blip>
          <a:srcRect l="1265" t="31622" r="1605" b="34089"/>
          <a:stretch/>
        </p:blipFill>
        <p:spPr>
          <a:xfrm>
            <a:off x="2270212" y="2544824"/>
            <a:ext cx="1667832" cy="313512"/>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11986CF3-B177-4625-B7DF-654B209714CC}"/>
              </a:ext>
            </a:extLst>
          </p:cNvPr>
          <p:cNvPicPr>
            <a:picLocks noChangeAspect="1"/>
          </p:cNvPicPr>
          <p:nvPr/>
        </p:nvPicPr>
        <p:blipFill rotWithShape="1">
          <a:blip r:embed="rId62">
            <a:extLst>
              <a:ext uri="{28A0092B-C50C-407E-A947-70E740481C1C}">
                <a14:useLocalDpi xmlns:a14="http://schemas.microsoft.com/office/drawing/2010/main" val="0"/>
              </a:ext>
            </a:extLst>
          </a:blip>
          <a:srcRect l="62304"/>
          <a:stretch/>
        </p:blipFill>
        <p:spPr>
          <a:xfrm>
            <a:off x="198092" y="1505437"/>
            <a:ext cx="1559246" cy="852852"/>
          </a:xfrm>
          <a:prstGeom prst="rect">
            <a:avLst/>
          </a:prstGeom>
        </p:spPr>
      </p:pic>
      <p:pic>
        <p:nvPicPr>
          <p:cNvPr id="114" name="Picture 113">
            <a:extLst>
              <a:ext uri="{FF2B5EF4-FFF2-40B4-BE49-F238E27FC236}">
                <a16:creationId xmlns:a16="http://schemas.microsoft.com/office/drawing/2014/main" id="{09883E9F-A0DA-4ABE-A74E-C315FAC98C3C}"/>
              </a:ext>
            </a:extLst>
          </p:cNvPr>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2107691" y="932659"/>
            <a:ext cx="1830352" cy="457588"/>
          </a:xfrm>
          <a:prstGeom prst="rect">
            <a:avLst/>
          </a:prstGeom>
        </p:spPr>
      </p:pic>
      <p:sp>
        <p:nvSpPr>
          <p:cNvPr id="115" name="Rectangle 114">
            <a:extLst>
              <a:ext uri="{FF2B5EF4-FFF2-40B4-BE49-F238E27FC236}">
                <a16:creationId xmlns:a16="http://schemas.microsoft.com/office/drawing/2014/main" id="{DD9ECF13-6310-4118-8E37-BB16F9F9B1C8}"/>
              </a:ext>
            </a:extLst>
          </p:cNvPr>
          <p:cNvSpPr/>
          <p:nvPr/>
        </p:nvSpPr>
        <p:spPr bwMode="auto">
          <a:xfrm>
            <a:off x="4120332" y="362369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Universal Windows Platform (UWP) </a:t>
            </a:r>
          </a:p>
        </p:txBody>
      </p:sp>
      <p:sp>
        <p:nvSpPr>
          <p:cNvPr id="116" name="Rectangle 115">
            <a:extLst>
              <a:ext uri="{FF2B5EF4-FFF2-40B4-BE49-F238E27FC236}">
                <a16:creationId xmlns:a16="http://schemas.microsoft.com/office/drawing/2014/main" id="{98B46ACE-C053-4D67-A2BA-64C3DBC49110}"/>
              </a:ext>
            </a:extLst>
          </p:cNvPr>
          <p:cNvSpPr/>
          <p:nvPr/>
        </p:nvSpPr>
        <p:spPr bwMode="auto">
          <a:xfrm>
            <a:off x="99491" y="3964523"/>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a:gradFill>
                  <a:gsLst>
                    <a:gs pos="2917">
                      <a:schemeClr val="bg1"/>
                    </a:gs>
                    <a:gs pos="30000">
                      <a:schemeClr val="bg1"/>
                    </a:gs>
                  </a:gsLst>
                  <a:lin ang="5400000" scaled="0"/>
                </a:gradFill>
              </a:rPr>
              <a:t>BizTalk </a:t>
            </a:r>
          </a:p>
        </p:txBody>
      </p:sp>
      <p:pic>
        <p:nvPicPr>
          <p:cNvPr id="117" name="Picture 116">
            <a:extLst>
              <a:ext uri="{FF2B5EF4-FFF2-40B4-BE49-F238E27FC236}">
                <a16:creationId xmlns:a16="http://schemas.microsoft.com/office/drawing/2014/main" id="{00EF669B-3A44-4D71-95A9-F5FA48FA8692}"/>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98092" y="3328508"/>
            <a:ext cx="841181" cy="437414"/>
          </a:xfrm>
          <a:prstGeom prst="rect">
            <a:avLst/>
          </a:prstGeom>
        </p:spPr>
      </p:pic>
      <p:pic>
        <p:nvPicPr>
          <p:cNvPr id="118" name="Picture 117">
            <a:extLst>
              <a:ext uri="{FF2B5EF4-FFF2-40B4-BE49-F238E27FC236}">
                <a16:creationId xmlns:a16="http://schemas.microsoft.com/office/drawing/2014/main" id="{AA85A25E-6DC0-482F-BB22-B3E3EE5886F1}"/>
              </a:ext>
            </a:extLst>
          </p:cNvPr>
          <p:cNvPicPr>
            <a:picLocks noChangeAspect="1"/>
          </p:cNvPicPr>
          <p:nvPr/>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1435329" y="3190226"/>
            <a:ext cx="1529274" cy="582057"/>
          </a:xfrm>
          <a:prstGeom prst="rect">
            <a:avLst/>
          </a:prstGeom>
        </p:spPr>
      </p:pic>
      <p:graphicFrame>
        <p:nvGraphicFramePr>
          <p:cNvPr id="119" name="Table 118">
            <a:extLst>
              <a:ext uri="{FF2B5EF4-FFF2-40B4-BE49-F238E27FC236}">
                <a16:creationId xmlns:a16="http://schemas.microsoft.com/office/drawing/2014/main" id="{4DAEA325-4966-4CE2-A540-68E7EFB33893}"/>
              </a:ext>
            </a:extLst>
          </p:cNvPr>
          <p:cNvGraphicFramePr>
            <a:graphicFrameLocks noGrp="1"/>
          </p:cNvGraphicFramePr>
          <p:nvPr userDrawn="1">
            <p:extLst>
              <p:ext uri="{D42A27DB-BD31-4B8C-83A1-F6EECF244321}">
                <p14:modId xmlns:p14="http://schemas.microsoft.com/office/powerpoint/2010/main" val="1628616055"/>
              </p:ext>
            </p:extLst>
          </p:nvPr>
        </p:nvGraphicFramePr>
        <p:xfrm>
          <a:off x="4124041" y="773087"/>
          <a:ext cx="3929366" cy="3991308"/>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3991308">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20" name="Table 119">
            <a:extLst>
              <a:ext uri="{FF2B5EF4-FFF2-40B4-BE49-F238E27FC236}">
                <a16:creationId xmlns:a16="http://schemas.microsoft.com/office/drawing/2014/main" id="{B44F011C-3E49-4F70-BD04-4BF5039AF263}"/>
              </a:ext>
            </a:extLst>
          </p:cNvPr>
          <p:cNvGraphicFramePr>
            <a:graphicFrameLocks noGrp="1"/>
          </p:cNvGraphicFramePr>
          <p:nvPr userDrawn="1">
            <p:extLst>
              <p:ext uri="{D42A27DB-BD31-4B8C-83A1-F6EECF244321}">
                <p14:modId xmlns:p14="http://schemas.microsoft.com/office/powerpoint/2010/main" val="1403501468"/>
              </p:ext>
            </p:extLst>
          </p:nvPr>
        </p:nvGraphicFramePr>
        <p:xfrm>
          <a:off x="4110789" y="5085423"/>
          <a:ext cx="3945008" cy="1371792"/>
        </p:xfrm>
        <a:graphic>
          <a:graphicData uri="http://schemas.openxmlformats.org/drawingml/2006/table">
            <a:tbl>
              <a:tblPr firstRow="1" bandRow="1">
                <a:tableStyleId>{5C22544A-7EE6-4342-B048-85BDC9FD1C3A}</a:tableStyleId>
              </a:tblPr>
              <a:tblGrid>
                <a:gridCol w="3945008">
                  <a:extLst>
                    <a:ext uri="{9D8B030D-6E8A-4147-A177-3AD203B41FA5}">
                      <a16:colId xmlns:a16="http://schemas.microsoft.com/office/drawing/2014/main" val="2179508574"/>
                    </a:ext>
                  </a:extLst>
                </a:gridCol>
              </a:tblGrid>
              <a:tr h="1371792">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21" name="Table 120">
            <a:extLst>
              <a:ext uri="{FF2B5EF4-FFF2-40B4-BE49-F238E27FC236}">
                <a16:creationId xmlns:a16="http://schemas.microsoft.com/office/drawing/2014/main" id="{460B78FC-2FBF-4B1C-8AC1-3F442985FC22}"/>
              </a:ext>
            </a:extLst>
          </p:cNvPr>
          <p:cNvGraphicFramePr>
            <a:graphicFrameLocks noGrp="1"/>
          </p:cNvGraphicFramePr>
          <p:nvPr userDrawn="1">
            <p:extLst>
              <p:ext uri="{D42A27DB-BD31-4B8C-83A1-F6EECF244321}">
                <p14:modId xmlns:p14="http://schemas.microsoft.com/office/powerpoint/2010/main" val="2783093386"/>
              </p:ext>
            </p:extLst>
          </p:nvPr>
        </p:nvGraphicFramePr>
        <p:xfrm>
          <a:off x="8139739" y="758708"/>
          <a:ext cx="3946240" cy="2589163"/>
        </p:xfrm>
        <a:graphic>
          <a:graphicData uri="http://schemas.openxmlformats.org/drawingml/2006/table">
            <a:tbl>
              <a:tblPr firstRow="1" bandRow="1">
                <a:tableStyleId>{5C22544A-7EE6-4342-B048-85BDC9FD1C3A}</a:tableStyleId>
              </a:tblPr>
              <a:tblGrid>
                <a:gridCol w="3946240">
                  <a:extLst>
                    <a:ext uri="{9D8B030D-6E8A-4147-A177-3AD203B41FA5}">
                      <a16:colId xmlns:a16="http://schemas.microsoft.com/office/drawing/2014/main" val="2179508574"/>
                    </a:ext>
                  </a:extLst>
                </a:gridCol>
              </a:tblGrid>
              <a:tr h="2589163">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4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graphicFrame>
        <p:nvGraphicFramePr>
          <p:cNvPr id="122" name="Table 121">
            <a:extLst>
              <a:ext uri="{FF2B5EF4-FFF2-40B4-BE49-F238E27FC236}">
                <a16:creationId xmlns:a16="http://schemas.microsoft.com/office/drawing/2014/main" id="{DEAB493E-CD53-4760-AB81-04D10C5FB412}"/>
              </a:ext>
            </a:extLst>
          </p:cNvPr>
          <p:cNvGraphicFramePr>
            <a:graphicFrameLocks noGrp="1"/>
          </p:cNvGraphicFramePr>
          <p:nvPr userDrawn="1">
            <p:extLst>
              <p:ext uri="{D42A27DB-BD31-4B8C-83A1-F6EECF244321}">
                <p14:modId xmlns:p14="http://schemas.microsoft.com/office/powerpoint/2010/main" val="1188833951"/>
              </p:ext>
            </p:extLst>
          </p:nvPr>
        </p:nvGraphicFramePr>
        <p:xfrm>
          <a:off x="8152763" y="3709747"/>
          <a:ext cx="3929366" cy="1727506"/>
        </p:xfrm>
        <a:graphic>
          <a:graphicData uri="http://schemas.openxmlformats.org/drawingml/2006/table">
            <a:tbl>
              <a:tblPr firstRow="1" bandRow="1">
                <a:tableStyleId>{5C22544A-7EE6-4342-B048-85BDC9FD1C3A}</a:tableStyleId>
              </a:tblPr>
              <a:tblGrid>
                <a:gridCol w="3929366">
                  <a:extLst>
                    <a:ext uri="{9D8B030D-6E8A-4147-A177-3AD203B41FA5}">
                      <a16:colId xmlns:a16="http://schemas.microsoft.com/office/drawing/2014/main" val="2179508574"/>
                    </a:ext>
                  </a:extLst>
                </a:gridCol>
              </a:tblGrid>
              <a:tr h="1727506">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123" name="Rectangle 122">
            <a:extLst>
              <a:ext uri="{FF2B5EF4-FFF2-40B4-BE49-F238E27FC236}">
                <a16:creationId xmlns:a16="http://schemas.microsoft.com/office/drawing/2014/main" id="{07E08FEF-7BAF-461F-A3E7-45AC988E4E9F}"/>
              </a:ext>
            </a:extLst>
          </p:cNvPr>
          <p:cNvSpPr/>
          <p:nvPr userDrawn="1"/>
        </p:nvSpPr>
        <p:spPr bwMode="auto">
          <a:xfrm>
            <a:off x="8142472" y="393187"/>
            <a:ext cx="3943512" cy="406406"/>
          </a:xfrm>
          <a:prstGeom prst="rect">
            <a:avLst/>
          </a:prstGeom>
          <a:solidFill>
            <a:srgbClr val="00A99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Universal Windows Platform (UWP) </a:t>
            </a:r>
          </a:p>
        </p:txBody>
      </p:sp>
      <p:sp>
        <p:nvSpPr>
          <p:cNvPr id="124" name="Rectangle 123">
            <a:extLst>
              <a:ext uri="{FF2B5EF4-FFF2-40B4-BE49-F238E27FC236}">
                <a16:creationId xmlns:a16="http://schemas.microsoft.com/office/drawing/2014/main" id="{1C76E0BC-2894-4D7B-8898-658D8739E644}"/>
              </a:ext>
            </a:extLst>
          </p:cNvPr>
          <p:cNvSpPr/>
          <p:nvPr userDrawn="1"/>
        </p:nvSpPr>
        <p:spPr bwMode="auto">
          <a:xfrm>
            <a:off x="88999" y="400512"/>
            <a:ext cx="3945009" cy="39908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TFS</a:t>
            </a:r>
          </a:p>
        </p:txBody>
      </p:sp>
      <p:sp>
        <p:nvSpPr>
          <p:cNvPr id="125" name="Rectangle 124">
            <a:extLst>
              <a:ext uri="{FF2B5EF4-FFF2-40B4-BE49-F238E27FC236}">
                <a16:creationId xmlns:a16="http://schemas.microsoft.com/office/drawing/2014/main" id="{B821594E-A724-4DC0-9B3F-2233293D88CA}"/>
              </a:ext>
            </a:extLst>
          </p:cNvPr>
          <p:cNvSpPr/>
          <p:nvPr userDrawn="1"/>
        </p:nvSpPr>
        <p:spPr bwMode="auto">
          <a:xfrm>
            <a:off x="4110789" y="400785"/>
            <a:ext cx="3945008" cy="399082"/>
          </a:xfrm>
          <a:prstGeom prst="rect">
            <a:avLst/>
          </a:prstGeom>
          <a:solidFill>
            <a:srgbClr val="66298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SharePoint</a:t>
            </a:r>
          </a:p>
        </p:txBody>
      </p:sp>
      <p:graphicFrame>
        <p:nvGraphicFramePr>
          <p:cNvPr id="126" name="Table 125">
            <a:extLst>
              <a:ext uri="{FF2B5EF4-FFF2-40B4-BE49-F238E27FC236}">
                <a16:creationId xmlns:a16="http://schemas.microsoft.com/office/drawing/2014/main" id="{A0367EBC-149F-406B-96FB-C8E68FD86508}"/>
              </a:ext>
            </a:extLst>
          </p:cNvPr>
          <p:cNvGraphicFramePr>
            <a:graphicFrameLocks noGrp="1"/>
          </p:cNvGraphicFramePr>
          <p:nvPr userDrawn="1">
            <p:extLst>
              <p:ext uri="{D42A27DB-BD31-4B8C-83A1-F6EECF244321}">
                <p14:modId xmlns:p14="http://schemas.microsoft.com/office/powerpoint/2010/main" val="436007841"/>
              </p:ext>
            </p:extLst>
          </p:nvPr>
        </p:nvGraphicFramePr>
        <p:xfrm>
          <a:off x="86266" y="799592"/>
          <a:ext cx="3945009" cy="5657895"/>
        </p:xfrm>
        <a:graphic>
          <a:graphicData uri="http://schemas.openxmlformats.org/drawingml/2006/table">
            <a:tbl>
              <a:tblPr firstRow="1" bandRow="1">
                <a:tableStyleId>{5C22544A-7EE6-4342-B048-85BDC9FD1C3A}</a:tableStyleId>
              </a:tblPr>
              <a:tblGrid>
                <a:gridCol w="3945009">
                  <a:extLst>
                    <a:ext uri="{9D8B030D-6E8A-4147-A177-3AD203B41FA5}">
                      <a16:colId xmlns:a16="http://schemas.microsoft.com/office/drawing/2014/main" val="2179508574"/>
                    </a:ext>
                  </a:extLst>
                </a:gridCol>
              </a:tblGrid>
              <a:tr h="5657895">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pic>
        <p:nvPicPr>
          <p:cNvPr id="127" name="Picture 126">
            <a:extLst>
              <a:ext uri="{FF2B5EF4-FFF2-40B4-BE49-F238E27FC236}">
                <a16:creationId xmlns:a16="http://schemas.microsoft.com/office/drawing/2014/main" id="{E3B8F5EB-E84C-45FE-9014-B8C3B64E2B37}"/>
              </a:ext>
            </a:extLst>
          </p:cNvPr>
          <p:cNvPicPr>
            <a:picLocks noChangeAspect="1"/>
          </p:cNvPicPr>
          <p:nvPr userDrawn="1"/>
        </p:nvPicPr>
        <p:blipFill>
          <a:blip r:embed="rId67" cstate="print">
            <a:extLst>
              <a:ext uri="{BEBA8EAE-BF5A-486C-A8C5-ECC9F3942E4B}">
                <a14:imgProps xmlns:a14="http://schemas.microsoft.com/office/drawing/2010/main">
                  <a14:imgLayer r:embed="rId68">
                    <a14:imgEffect>
                      <a14:backgroundRemoval t="1205" b="96386" l="7616" r="94040">
                        <a14:foregroundMark x1="59272" y1="7530" x2="59272" y2="7530"/>
                        <a14:foregroundMark x1="49338" y1="1807" x2="49338" y2="1807"/>
                        <a14:foregroundMark x1="7947" y1="58133" x2="7947" y2="58133"/>
                        <a14:foregroundMark x1="50662" y1="96386" x2="50662" y2="96386"/>
                        <a14:foregroundMark x1="90066" y1="56928" x2="90066" y2="56928"/>
                        <a14:foregroundMark x1="94040" y1="56627" x2="94040" y2="56627"/>
                        <a14:foregroundMark x1="56954" y1="54217" x2="56954" y2="54217"/>
                        <a14:foregroundMark x1="56954" y1="52108" x2="56954" y2="52108"/>
                        <a14:foregroundMark x1="50662" y1="75000" x2="50662" y2="75000"/>
                        <a14:foregroundMark x1="51656" y1="74096" x2="51656" y2="74096"/>
                        <a14:foregroundMark x1="52318" y1="74096" x2="52318" y2="74096"/>
                        <a14:foregroundMark x1="55298" y1="74398" x2="55298" y2="74398"/>
                        <a14:foregroundMark x1="49338" y1="74096" x2="49338" y2="74096"/>
                        <a14:foregroundMark x1="51325" y1="74096" x2="51325" y2="74096"/>
                        <a14:foregroundMark x1="52318" y1="73795" x2="52318" y2="73795"/>
                        <a14:foregroundMark x1="52318" y1="73193" x2="52318" y2="73193"/>
                        <a14:foregroundMark x1="51325" y1="74398" x2="51325" y2="74398"/>
                        <a14:foregroundMark x1="51987" y1="73494" x2="51987" y2="73494"/>
                        <a14:foregroundMark x1="51987" y1="73494" x2="51987" y2="73494"/>
                        <a14:foregroundMark x1="51987" y1="73795" x2="51987" y2="73795"/>
                        <a14:foregroundMark x1="49338" y1="75000" x2="49338" y2="75000"/>
                        <a14:foregroundMark x1="50000" y1="74398" x2="50000" y2="74398"/>
                        <a14:foregroundMark x1="50000" y1="74398" x2="50000" y2="74398"/>
                        <a14:foregroundMark x1="51325" y1="73795" x2="51325" y2="73795"/>
                        <a14:foregroundMark x1="53974" y1="73795" x2="47351" y2="73494"/>
                        <a14:foregroundMark x1="47351" y1="73193" x2="56954" y2="75904"/>
                        <a14:foregroundMark x1="57947" y1="70181" x2="36093" y2="61747"/>
                        <a14:foregroundMark x1="51656" y1="62651" x2="48675" y2="45482"/>
                        <a14:foregroundMark x1="56954" y1="64157" x2="52649" y2="66566"/>
                        <a14:foregroundMark x1="60265" y1="65964" x2="62252" y2="61747"/>
                        <a14:foregroundMark x1="59272" y1="64458" x2="65563" y2="64458"/>
                        <a14:foregroundMark x1="39404" y1="15663" x2="39735" y2="12952"/>
                        <a14:foregroundMark x1="52318" y1="11145" x2="62252" y2="12952"/>
                      </a14:backgroundRemoval>
                    </a14:imgEffect>
                  </a14:imgLayer>
                </a14:imgProps>
              </a:ext>
              <a:ext uri="{28A0092B-C50C-407E-A947-70E740481C1C}">
                <a14:useLocalDpi xmlns:a14="http://schemas.microsoft.com/office/drawing/2010/main" val="0"/>
              </a:ext>
            </a:extLst>
          </a:blip>
          <a:stretch>
            <a:fillRect/>
          </a:stretch>
        </p:blipFill>
        <p:spPr>
          <a:xfrm>
            <a:off x="10934190" y="870900"/>
            <a:ext cx="1062724" cy="1168410"/>
          </a:xfrm>
          <a:prstGeom prst="rect">
            <a:avLst/>
          </a:prstGeom>
        </p:spPr>
      </p:pic>
      <p:pic>
        <p:nvPicPr>
          <p:cNvPr id="128" name="Picture 127">
            <a:extLst>
              <a:ext uri="{FF2B5EF4-FFF2-40B4-BE49-F238E27FC236}">
                <a16:creationId xmlns:a16="http://schemas.microsoft.com/office/drawing/2014/main" id="{A43DD9CE-E08D-49A4-A890-FAEC3F3E52A9}"/>
              </a:ext>
            </a:extLst>
          </p:cNvPr>
          <p:cNvPicPr>
            <a:picLocks noChangeAspect="1"/>
          </p:cNvPicPr>
          <p:nvPr userDrawn="1"/>
        </p:nvPicPr>
        <p:blipFill>
          <a:blip r:embed="rId63" cstate="print">
            <a:extLst>
              <a:ext uri="{28A0092B-C50C-407E-A947-70E740481C1C}">
                <a14:useLocalDpi xmlns:a14="http://schemas.microsoft.com/office/drawing/2010/main" val="0"/>
              </a:ext>
            </a:extLst>
          </a:blip>
          <a:stretch>
            <a:fillRect/>
          </a:stretch>
        </p:blipFill>
        <p:spPr>
          <a:xfrm>
            <a:off x="8258239" y="2090238"/>
            <a:ext cx="1825852" cy="456463"/>
          </a:xfrm>
          <a:prstGeom prst="rect">
            <a:avLst/>
          </a:prstGeom>
        </p:spPr>
      </p:pic>
      <p:pic>
        <p:nvPicPr>
          <p:cNvPr id="129" name="Picture 128">
            <a:extLst>
              <a:ext uri="{FF2B5EF4-FFF2-40B4-BE49-F238E27FC236}">
                <a16:creationId xmlns:a16="http://schemas.microsoft.com/office/drawing/2014/main" id="{26173B21-A912-42DD-AC4A-AA23623E8648}"/>
              </a:ext>
            </a:extLst>
          </p:cNvPr>
          <p:cNvPicPr>
            <a:picLocks noChangeAspect="1"/>
          </p:cNvPicPr>
          <p:nvPr userDrawn="1"/>
        </p:nvPicPr>
        <p:blipFill>
          <a:blip r:embed="rId69" cstate="print">
            <a:extLst>
              <a:ext uri="{28A0092B-C50C-407E-A947-70E740481C1C}">
                <a14:useLocalDpi xmlns:a14="http://schemas.microsoft.com/office/drawing/2010/main" val="0"/>
              </a:ext>
            </a:extLst>
          </a:blip>
          <a:stretch>
            <a:fillRect/>
          </a:stretch>
        </p:blipFill>
        <p:spPr>
          <a:xfrm>
            <a:off x="4286200" y="3218986"/>
            <a:ext cx="1791324" cy="447831"/>
          </a:xfrm>
          <a:prstGeom prst="rect">
            <a:avLst/>
          </a:prstGeom>
        </p:spPr>
      </p:pic>
      <p:pic>
        <p:nvPicPr>
          <p:cNvPr id="130" name="Picture 129">
            <a:extLst>
              <a:ext uri="{FF2B5EF4-FFF2-40B4-BE49-F238E27FC236}">
                <a16:creationId xmlns:a16="http://schemas.microsoft.com/office/drawing/2014/main" id="{4B3EF319-C409-4AD9-9E07-1C6840B7F357}"/>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32976" b="32124"/>
          <a:stretch/>
        </p:blipFill>
        <p:spPr>
          <a:xfrm>
            <a:off x="8439274" y="2634936"/>
            <a:ext cx="3457876" cy="603397"/>
          </a:xfrm>
          <a:prstGeom prst="rect">
            <a:avLst/>
          </a:prstGeom>
        </p:spPr>
      </p:pic>
      <p:pic>
        <p:nvPicPr>
          <p:cNvPr id="131" name="Picture 130">
            <a:extLst>
              <a:ext uri="{FF2B5EF4-FFF2-40B4-BE49-F238E27FC236}">
                <a16:creationId xmlns:a16="http://schemas.microsoft.com/office/drawing/2014/main" id="{0D944818-9341-4710-AE3E-911D05A767B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09928" y="5272317"/>
            <a:ext cx="1975047" cy="487023"/>
          </a:xfrm>
          <a:prstGeom prst="rect">
            <a:avLst/>
          </a:prstGeom>
        </p:spPr>
      </p:pic>
      <p:pic>
        <p:nvPicPr>
          <p:cNvPr id="132" name="Picture 131">
            <a:extLst>
              <a:ext uri="{FF2B5EF4-FFF2-40B4-BE49-F238E27FC236}">
                <a16:creationId xmlns:a16="http://schemas.microsoft.com/office/drawing/2014/main" id="{DA24C1AB-1609-49FA-86C9-070E637E4615}"/>
              </a:ext>
            </a:extLst>
          </p:cNvPr>
          <p:cNvPicPr>
            <a:picLocks noChangeAspect="1"/>
          </p:cNvPicPr>
          <p:nvPr userDrawn="1"/>
        </p:nvPicPr>
        <p:blipFill>
          <a:blip r:embed="rId70" cstate="print">
            <a:extLst>
              <a:ext uri="{28A0092B-C50C-407E-A947-70E740481C1C}">
                <a14:useLocalDpi xmlns:a14="http://schemas.microsoft.com/office/drawing/2010/main" val="0"/>
              </a:ext>
            </a:extLst>
          </a:blip>
          <a:stretch>
            <a:fillRect/>
          </a:stretch>
        </p:blipFill>
        <p:spPr>
          <a:xfrm>
            <a:off x="6481023" y="5419356"/>
            <a:ext cx="1416895" cy="269031"/>
          </a:xfrm>
          <a:prstGeom prst="rect">
            <a:avLst/>
          </a:prstGeom>
        </p:spPr>
      </p:pic>
      <p:pic>
        <p:nvPicPr>
          <p:cNvPr id="133" name="Picture 132">
            <a:extLst>
              <a:ext uri="{FF2B5EF4-FFF2-40B4-BE49-F238E27FC236}">
                <a16:creationId xmlns:a16="http://schemas.microsoft.com/office/drawing/2014/main" id="{07E78818-C7B2-433F-B296-71D07FFB8CC4}"/>
              </a:ext>
            </a:extLst>
          </p:cNvPr>
          <p:cNvPicPr>
            <a:picLocks noChangeAspect="1"/>
          </p:cNvPicPr>
          <p:nvPr userDrawn="1"/>
        </p:nvPicPr>
        <p:blipFill>
          <a:blip r:embed="rId8" cstate="print">
            <a:extLst>
              <a:ext uri="{BEBA8EAE-BF5A-486C-A8C5-ECC9F3942E4B}">
                <a14:imgProps xmlns:a14="http://schemas.microsoft.com/office/drawing/2010/main">
                  <a14:imgLayer r:embed="rId9">
                    <a14:imgEffect>
                      <a14:backgroundRemoval t="5785" b="97521" l="3118" r="98801">
                        <a14:foregroundMark x1="56835" y1="48760" x2="56835" y2="48760"/>
                        <a14:foregroundMark x1="70024" y1="39669" x2="70024" y2="39669"/>
                        <a14:foregroundMark x1="85372" y1="48760" x2="85372" y2="48760"/>
                        <a14:foregroundMark x1="94005" y1="64463" x2="94005" y2="64463"/>
                        <a14:foregroundMark x1="98801" y1="74380" x2="98801" y2="74380"/>
                        <a14:foregroundMark x1="14149" y1="69421" x2="14149" y2="69421"/>
                        <a14:foregroundMark x1="3597" y1="62810" x2="3597" y2="62810"/>
                        <a14:foregroundMark x1="5516" y1="53719" x2="5516" y2="53719"/>
                        <a14:foregroundMark x1="23261" y1="23140" x2="23261" y2="23140"/>
                        <a14:foregroundMark x1="23981" y1="24793" x2="23981" y2="24793"/>
                        <a14:foregroundMark x1="25899" y1="26446" x2="25899" y2="26446"/>
                        <a14:foregroundMark x1="26619" y1="30579" x2="26619" y2="30579"/>
                        <a14:foregroundMark x1="27338" y1="34711" x2="27338" y2="34711"/>
                        <a14:foregroundMark x1="27578" y1="38843" x2="27578" y2="38843"/>
                        <a14:foregroundMark x1="27818" y1="30579" x2="27818" y2="30579"/>
                        <a14:foregroundMark x1="27818" y1="21488" x2="27818" y2="21488"/>
                        <a14:foregroundMark x1="28537" y1="15702" x2="28537" y2="15702"/>
                        <a14:foregroundMark x1="28297" y1="23140" x2="28297" y2="23140"/>
                        <a14:foregroundMark x1="28297" y1="28099" x2="28297" y2="28099"/>
                        <a14:foregroundMark x1="29257" y1="10744" x2="29257" y2="10744"/>
                        <a14:foregroundMark x1="30695" y1="9091" x2="30695" y2="9091"/>
                        <a14:foregroundMark x1="31894" y1="9091" x2="31894" y2="9091"/>
                        <a14:foregroundMark x1="32614" y1="9091" x2="32614" y2="9091"/>
                        <a14:foregroundMark x1="33813" y1="56198" x2="33813" y2="56198"/>
                        <a14:foregroundMark x1="31894" y1="56198" x2="31894" y2="56198"/>
                        <a14:foregroundMark x1="28777" y1="56198" x2="28777" y2="56198"/>
                        <a14:foregroundMark x1="27098" y1="57851" x2="27098" y2="57851"/>
                        <a14:foregroundMark x1="23981" y1="62810" x2="23981" y2="62810"/>
                        <a14:foregroundMark x1="27818" y1="49587" x2="27818" y2="49587"/>
                        <a14:foregroundMark x1="21823" y1="47934" x2="21823" y2="47934"/>
                        <a14:foregroundMark x1="21823" y1="47107" x2="21823" y2="47107"/>
                        <a14:foregroundMark x1="17986" y1="64463" x2="17986" y2="64463"/>
                        <a14:foregroundMark x1="15588" y1="85950" x2="15588" y2="85950"/>
                        <a14:foregroundMark x1="16547" y1="92562" x2="16547" y2="92562"/>
                        <a14:foregroundMark x1="17746" y1="96694" x2="17746" y2="96694"/>
                        <a14:foregroundMark x1="18945" y1="97521" x2="18945" y2="97521"/>
                        <a14:foregroundMark x1="19664" y1="84298" x2="19664" y2="84298"/>
                        <a14:foregroundMark x1="22782" y1="76860" x2="22782" y2="76860"/>
                        <a14:foregroundMark x1="22542" y1="72727" x2="22542" y2="72727"/>
                        <a14:foregroundMark x1="22062" y1="68595" x2="22062" y2="68595"/>
                        <a14:foregroundMark x1="23022" y1="82645" x2="23022" y2="82645"/>
                        <a14:foregroundMark x1="23022" y1="88430" x2="23022" y2="88430"/>
                        <a14:foregroundMark x1="23022" y1="92562" x2="23022" y2="92562"/>
                        <a14:foregroundMark x1="23261" y1="85950" x2="23261" y2="85950"/>
                        <a14:foregroundMark x1="19664" y1="42149" x2="19664" y2="42149"/>
                        <a14:foregroundMark x1="19664" y1="31405" x2="19664" y2="31405"/>
                        <a14:foregroundMark x1="21343" y1="28099" x2="21343" y2="28099"/>
                        <a14:foregroundMark x1="20144" y1="25620" x2="20144" y2="25620"/>
                        <a14:foregroundMark x1="22062" y1="10744" x2="22062" y2="10744"/>
                        <a14:foregroundMark x1="23741" y1="9091" x2="23741" y2="9091"/>
                        <a14:foregroundMark x1="25180" y1="7438" x2="25180" y2="7438"/>
                        <a14:foregroundMark x1="26139" y1="7438" x2="26139" y2="7438"/>
                        <a14:foregroundMark x1="27818" y1="7438" x2="27818" y2="7438"/>
                        <a14:foregroundMark x1="29257" y1="5785" x2="29257" y2="5785"/>
                        <a14:foregroundMark x1="18465" y1="9917" x2="18465" y2="9917"/>
                        <a14:foregroundMark x1="17746" y1="17355" x2="17746" y2="17355"/>
                        <a14:foregroundMark x1="19185" y1="5785" x2="19185" y2="5785"/>
                        <a14:foregroundMark x1="17746" y1="19008" x2="17746" y2="19008"/>
                        <a14:foregroundMark x1="17746" y1="21488" x2="17746" y2="21488"/>
                        <a14:foregroundMark x1="12950" y1="56198" x2="12950" y2="56198"/>
                        <a14:foregroundMark x1="14628" y1="40496" x2="14628" y2="40496"/>
                        <a14:foregroundMark x1="15108" y1="35537" x2="15108" y2="35537"/>
                        <a14:foregroundMark x1="15827" y1="30579" x2="15827" y2="30579"/>
                        <a14:foregroundMark x1="16067" y1="30579" x2="16067" y2="30579"/>
                        <a14:foregroundMark x1="16547" y1="26446" x2="16547" y2="26446"/>
                        <a14:foregroundMark x1="19664" y1="35537" x2="19664" y2="35537"/>
                        <a14:foregroundMark x1="15108" y1="32231" x2="15108" y2="32231"/>
                        <a14:foregroundMark x1="16067" y1="28926" x2="16067" y2="28926"/>
                        <a14:foregroundMark x1="16787" y1="25620" x2="16787" y2="25620"/>
                        <a14:backgroundMark x1="22782" y1="33058" x2="22782" y2="33058"/>
                        <a14:backgroundMark x1="11031" y1="52893" x2="11031" y2="52893"/>
                        <a14:backgroundMark x1="23981" y1="56198" x2="23981" y2="56198"/>
                        <a14:backgroundMark x1="17746" y1="45455" x2="17746" y2="45455"/>
                        <a14:backgroundMark x1="17746" y1="33058" x2="17746" y2="33058"/>
                      </a14:backgroundRemoval>
                    </a14:imgEffect>
                  </a14:imgLayer>
                </a14:imgProps>
              </a:ext>
              <a:ext uri="{28A0092B-C50C-407E-A947-70E740481C1C}">
                <a14:useLocalDpi xmlns:a14="http://schemas.microsoft.com/office/drawing/2010/main" val="0"/>
              </a:ext>
            </a:extLst>
          </a:blip>
          <a:stretch>
            <a:fillRect/>
          </a:stretch>
        </p:blipFill>
        <p:spPr>
          <a:xfrm>
            <a:off x="235994" y="3959949"/>
            <a:ext cx="1678419" cy="487023"/>
          </a:xfrm>
          <a:prstGeom prst="rect">
            <a:avLst/>
          </a:prstGeom>
        </p:spPr>
      </p:pic>
      <p:pic>
        <p:nvPicPr>
          <p:cNvPr id="134" name="Picture 133">
            <a:extLst>
              <a:ext uri="{FF2B5EF4-FFF2-40B4-BE49-F238E27FC236}">
                <a16:creationId xmlns:a16="http://schemas.microsoft.com/office/drawing/2014/main" id="{0B5A0806-B10E-4EB1-8CDE-FC013383E736}"/>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b="20203"/>
          <a:stretch/>
        </p:blipFill>
        <p:spPr>
          <a:xfrm>
            <a:off x="9310166" y="851403"/>
            <a:ext cx="997562" cy="1221050"/>
          </a:xfrm>
          <a:prstGeom prst="rect">
            <a:avLst/>
          </a:prstGeom>
        </p:spPr>
      </p:pic>
      <p:pic>
        <p:nvPicPr>
          <p:cNvPr id="135" name="Picture 134">
            <a:extLst>
              <a:ext uri="{FF2B5EF4-FFF2-40B4-BE49-F238E27FC236}">
                <a16:creationId xmlns:a16="http://schemas.microsoft.com/office/drawing/2014/main" id="{EA4566E6-F562-4DE1-9FAD-6B0D22AB7F8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965483" y="1274976"/>
            <a:ext cx="1334272" cy="1334272"/>
          </a:xfrm>
          <a:prstGeom prst="rect">
            <a:avLst/>
          </a:prstGeom>
        </p:spPr>
      </p:pic>
      <p:pic>
        <p:nvPicPr>
          <p:cNvPr id="136" name="Picture 135">
            <a:extLst>
              <a:ext uri="{FF2B5EF4-FFF2-40B4-BE49-F238E27FC236}">
                <a16:creationId xmlns:a16="http://schemas.microsoft.com/office/drawing/2014/main" id="{5F19A855-0563-4680-B913-8F206372644B}"/>
              </a:ext>
            </a:extLst>
          </p:cNvPr>
          <p:cNvPicPr>
            <a:picLocks noChangeAspect="1"/>
          </p:cNvPicPr>
          <p:nvPr userDrawn="1"/>
        </p:nvPicPr>
        <p:blipFill>
          <a:blip r:embed="rId71">
            <a:extLst>
              <a:ext uri="{28A0092B-C50C-407E-A947-70E740481C1C}">
                <a14:useLocalDpi xmlns:a14="http://schemas.microsoft.com/office/drawing/2010/main" val="0"/>
              </a:ext>
            </a:extLst>
          </a:blip>
          <a:stretch>
            <a:fillRect/>
          </a:stretch>
        </p:blipFill>
        <p:spPr>
          <a:xfrm>
            <a:off x="4183420" y="1584613"/>
            <a:ext cx="1537865" cy="809941"/>
          </a:xfrm>
          <a:prstGeom prst="rect">
            <a:avLst/>
          </a:prstGeom>
        </p:spPr>
      </p:pic>
      <p:pic>
        <p:nvPicPr>
          <p:cNvPr id="137" name="Picture 136">
            <a:extLst>
              <a:ext uri="{FF2B5EF4-FFF2-40B4-BE49-F238E27FC236}">
                <a16:creationId xmlns:a16="http://schemas.microsoft.com/office/drawing/2014/main" id="{7A154382-E6CE-4AF7-935E-6BD69EBDEFD6}"/>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l="13046" r="12387"/>
          <a:stretch/>
        </p:blipFill>
        <p:spPr>
          <a:xfrm>
            <a:off x="2868043" y="1722915"/>
            <a:ext cx="1008043" cy="1351859"/>
          </a:xfrm>
          <a:prstGeom prst="rect">
            <a:avLst/>
          </a:prstGeom>
        </p:spPr>
      </p:pic>
      <p:pic>
        <p:nvPicPr>
          <p:cNvPr id="138" name="Picture 137">
            <a:extLst>
              <a:ext uri="{FF2B5EF4-FFF2-40B4-BE49-F238E27FC236}">
                <a16:creationId xmlns:a16="http://schemas.microsoft.com/office/drawing/2014/main" id="{7095D4D5-2FBC-4E80-81C1-A862AEEF4A3E}"/>
              </a:ext>
            </a:extLst>
          </p:cNvPr>
          <p:cNvPicPr>
            <a:picLocks noChangeAspect="1"/>
          </p:cNvPicPr>
          <p:nvPr userDrawn="1"/>
        </p:nvPicPr>
        <p:blipFill>
          <a:blip r:embed="rId72" cstate="print">
            <a:extLst>
              <a:ext uri="{BEBA8EAE-BF5A-486C-A8C5-ECC9F3942E4B}">
                <a14:imgProps xmlns:a14="http://schemas.microsoft.com/office/drawing/2010/main">
                  <a14:imgLayer r:embed="rId73">
                    <a14:imgEffect>
                      <a14:backgroundRemoval t="4515" b="93454" l="9707" r="89842">
                        <a14:foregroundMark x1="51919" y1="8352" x2="51919" y2="8352"/>
                        <a14:foregroundMark x1="51693" y1="91648" x2="51693" y2="91648"/>
                        <a14:foregroundMark x1="51016" y1="93454" x2="51016" y2="93454"/>
                        <a14:foregroundMark x1="49210" y1="4515" x2="49210" y2="4515"/>
                      </a14:backgroundRemoval>
                    </a14:imgEffect>
                  </a14:imgLayer>
                </a14:imgProps>
              </a:ext>
              <a:ext uri="{28A0092B-C50C-407E-A947-70E740481C1C}">
                <a14:useLocalDpi xmlns:a14="http://schemas.microsoft.com/office/drawing/2010/main" val="0"/>
              </a:ext>
            </a:extLst>
          </a:blip>
          <a:stretch>
            <a:fillRect/>
          </a:stretch>
        </p:blipFill>
        <p:spPr>
          <a:xfrm>
            <a:off x="8095781" y="849169"/>
            <a:ext cx="1268981" cy="1268981"/>
          </a:xfrm>
          <a:prstGeom prst="rect">
            <a:avLst/>
          </a:prstGeom>
        </p:spPr>
      </p:pic>
      <p:pic>
        <p:nvPicPr>
          <p:cNvPr id="139" name="Picture 138">
            <a:extLst>
              <a:ext uri="{FF2B5EF4-FFF2-40B4-BE49-F238E27FC236}">
                <a16:creationId xmlns:a16="http://schemas.microsoft.com/office/drawing/2014/main" id="{A52088AC-26BC-415A-B2E6-E64978A9C17F}"/>
              </a:ext>
            </a:extLst>
          </p:cNvPr>
          <p:cNvPicPr>
            <a:picLocks noChangeAspect="1"/>
          </p:cNvPicPr>
          <p:nvPr userDrawn="1"/>
        </p:nvPicPr>
        <p:blipFill>
          <a:blip r:embed="rId74" cstate="print">
            <a:extLst>
              <a:ext uri="{28A0092B-C50C-407E-A947-70E740481C1C}">
                <a14:useLocalDpi xmlns:a14="http://schemas.microsoft.com/office/drawing/2010/main" val="0"/>
              </a:ext>
            </a:extLst>
          </a:blip>
          <a:stretch>
            <a:fillRect/>
          </a:stretch>
        </p:blipFill>
        <p:spPr>
          <a:xfrm>
            <a:off x="10703085" y="3953897"/>
            <a:ext cx="1273577" cy="847117"/>
          </a:xfrm>
          <a:prstGeom prst="rect">
            <a:avLst/>
          </a:prstGeom>
        </p:spPr>
      </p:pic>
      <p:pic>
        <p:nvPicPr>
          <p:cNvPr id="140" name="Graphic 139">
            <a:extLst>
              <a:ext uri="{FF2B5EF4-FFF2-40B4-BE49-F238E27FC236}">
                <a16:creationId xmlns:a16="http://schemas.microsoft.com/office/drawing/2014/main" id="{87367FED-C5F1-4890-BDE6-864712B7B358}"/>
              </a:ext>
            </a:extLst>
          </p:cNvPr>
          <p:cNvPicPr>
            <a:picLocks noChangeAspect="1"/>
          </p:cNvPicPr>
          <p:nvPr userDrawn="1"/>
        </p:nvPicPr>
        <p:blipFill>
          <a:blip r:embed="rId75"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425" y="2474205"/>
            <a:ext cx="1994420" cy="594338"/>
          </a:xfrm>
          <a:prstGeom prst="rect">
            <a:avLst/>
          </a:prstGeom>
        </p:spPr>
      </p:pic>
      <p:pic>
        <p:nvPicPr>
          <p:cNvPr id="141" name="Picture 140">
            <a:extLst>
              <a:ext uri="{FF2B5EF4-FFF2-40B4-BE49-F238E27FC236}">
                <a16:creationId xmlns:a16="http://schemas.microsoft.com/office/drawing/2014/main" id="{02048334-DF24-4031-86BB-C881647CA82F}"/>
              </a:ext>
            </a:extLst>
          </p:cNvPr>
          <p:cNvPicPr>
            <a:picLocks noChangeAspect="1"/>
          </p:cNvPicPr>
          <p:nvPr userDrawn="1"/>
        </p:nvPicPr>
        <p:blipFill>
          <a:blip r:embed="rId18" cstate="print">
            <a:extLst>
              <a:ext uri="{BEBA8EAE-BF5A-486C-A8C5-ECC9F3942E4B}">
                <a14:imgProps xmlns:a14="http://schemas.microsoft.com/office/drawing/2010/main">
                  <a14:imgLayer r:embed="rId19">
                    <a14:imgEffect>
                      <a14:backgroundRemoval t="9938" b="89752" l="6051" r="95223">
                        <a14:foregroundMark x1="39331" y1="54037" x2="39331" y2="54037"/>
                        <a14:foregroundMark x1="29299" y1="47516" x2="29299" y2="47516"/>
                        <a14:foregroundMark x1="6210" y1="53416" x2="6210" y2="53416"/>
                        <a14:foregroundMark x1="48248" y1="51242" x2="48248" y2="51242"/>
                        <a14:foregroundMark x1="48885" y1="32609" x2="48885" y2="32609"/>
                        <a14:foregroundMark x1="54936" y1="26708" x2="54936" y2="26708"/>
                        <a14:foregroundMark x1="53503" y1="54037" x2="53503" y2="54037"/>
                        <a14:foregroundMark x1="58121" y1="51242" x2="58121" y2="51242"/>
                        <a14:foregroundMark x1="64172" y1="45031" x2="64172" y2="45031"/>
                        <a14:foregroundMark x1="81369" y1="55280" x2="81369" y2="55280"/>
                        <a14:foregroundMark x1="86306" y1="55280" x2="86306" y2="55280"/>
                        <a14:foregroundMark x1="89331" y1="53416" x2="89331" y2="53416"/>
                        <a14:foregroundMark x1="95223" y1="54037" x2="95223" y2="54037"/>
                      </a14:backgroundRemoval>
                    </a14:imgEffect>
                  </a14:imgLayer>
                </a14:imgProps>
              </a:ext>
              <a:ext uri="{28A0092B-C50C-407E-A947-70E740481C1C}">
                <a14:useLocalDpi xmlns:a14="http://schemas.microsoft.com/office/drawing/2010/main" val="0"/>
              </a:ext>
            </a:extLst>
          </a:blip>
          <a:stretch>
            <a:fillRect/>
          </a:stretch>
        </p:blipFill>
        <p:spPr>
          <a:xfrm>
            <a:off x="190220" y="1309503"/>
            <a:ext cx="1918104" cy="983487"/>
          </a:xfrm>
          <a:prstGeom prst="rect">
            <a:avLst/>
          </a:prstGeom>
        </p:spPr>
      </p:pic>
      <p:pic>
        <p:nvPicPr>
          <p:cNvPr id="142" name="Picture 141">
            <a:extLst>
              <a:ext uri="{FF2B5EF4-FFF2-40B4-BE49-F238E27FC236}">
                <a16:creationId xmlns:a16="http://schemas.microsoft.com/office/drawing/2014/main" id="{59CD8D9D-CBE0-4EB3-B385-EF2C7F04E8FE}"/>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4258460" y="975123"/>
            <a:ext cx="2141196" cy="503181"/>
          </a:xfrm>
          <a:prstGeom prst="rect">
            <a:avLst/>
          </a:prstGeom>
        </p:spPr>
      </p:pic>
      <p:pic>
        <p:nvPicPr>
          <p:cNvPr id="143" name="Picture 142">
            <a:extLst>
              <a:ext uri="{FF2B5EF4-FFF2-40B4-BE49-F238E27FC236}">
                <a16:creationId xmlns:a16="http://schemas.microsoft.com/office/drawing/2014/main" id="{ABF6FA92-AC90-46AC-9BEB-590DE094391E}"/>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220225" y="2026064"/>
            <a:ext cx="1546993" cy="320228"/>
          </a:xfrm>
          <a:prstGeom prst="rect">
            <a:avLst/>
          </a:prstGeom>
        </p:spPr>
      </p:pic>
      <p:pic>
        <p:nvPicPr>
          <p:cNvPr id="144" name="Picture 143">
            <a:extLst>
              <a:ext uri="{FF2B5EF4-FFF2-40B4-BE49-F238E27FC236}">
                <a16:creationId xmlns:a16="http://schemas.microsoft.com/office/drawing/2014/main" id="{90D1C943-536D-4943-9C6B-B8A15D0618F9}"/>
              </a:ext>
            </a:extLst>
          </p:cNvPr>
          <p:cNvPicPr>
            <a:picLocks noChangeAspect="1"/>
          </p:cNvPicPr>
          <p:nvPr userDrawn="1"/>
        </p:nvPicPr>
        <p:blipFill>
          <a:blip r:embed="rId76" cstate="print">
            <a:extLst>
              <a:ext uri="{28A0092B-C50C-407E-A947-70E740481C1C}">
                <a14:useLocalDpi xmlns:a14="http://schemas.microsoft.com/office/drawing/2010/main" val="0"/>
              </a:ext>
            </a:extLst>
          </a:blip>
          <a:stretch>
            <a:fillRect/>
          </a:stretch>
        </p:blipFill>
        <p:spPr>
          <a:xfrm>
            <a:off x="9656305" y="4863148"/>
            <a:ext cx="2324967" cy="434715"/>
          </a:xfrm>
          <a:prstGeom prst="rect">
            <a:avLst/>
          </a:prstGeom>
        </p:spPr>
      </p:pic>
      <p:pic>
        <p:nvPicPr>
          <p:cNvPr id="145" name="Picture 144">
            <a:extLst>
              <a:ext uri="{FF2B5EF4-FFF2-40B4-BE49-F238E27FC236}">
                <a16:creationId xmlns:a16="http://schemas.microsoft.com/office/drawing/2014/main" id="{7D439913-9946-4262-B5A5-F174EA1BAC2E}"/>
              </a:ext>
            </a:extLst>
          </p:cNvPr>
          <p:cNvPicPr>
            <a:picLocks noChangeAspect="1"/>
          </p:cNvPicPr>
          <p:nvPr userDrawn="1"/>
        </p:nvPicPr>
        <p:blipFill>
          <a:blip r:embed="rId77" cstate="print">
            <a:extLst>
              <a:ext uri="{28A0092B-C50C-407E-A947-70E740481C1C}">
                <a14:useLocalDpi xmlns:a14="http://schemas.microsoft.com/office/drawing/2010/main" val="0"/>
              </a:ext>
            </a:extLst>
          </a:blip>
          <a:stretch>
            <a:fillRect/>
          </a:stretch>
        </p:blipFill>
        <p:spPr>
          <a:xfrm>
            <a:off x="2166157" y="3979594"/>
            <a:ext cx="1703863" cy="366331"/>
          </a:xfrm>
          <a:prstGeom prst="rect">
            <a:avLst/>
          </a:prstGeom>
        </p:spPr>
      </p:pic>
      <p:pic>
        <p:nvPicPr>
          <p:cNvPr id="146" name="Picture 145">
            <a:extLst>
              <a:ext uri="{FF2B5EF4-FFF2-40B4-BE49-F238E27FC236}">
                <a16:creationId xmlns:a16="http://schemas.microsoft.com/office/drawing/2014/main" id="{929FDE83-07B8-4BB6-B24D-5B1E471A4153}"/>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328898" y="898090"/>
            <a:ext cx="1546993" cy="646333"/>
          </a:xfrm>
          <a:prstGeom prst="rect">
            <a:avLst/>
          </a:prstGeom>
        </p:spPr>
      </p:pic>
      <p:pic>
        <p:nvPicPr>
          <p:cNvPr id="147" name="Picture 146">
            <a:extLst>
              <a:ext uri="{FF2B5EF4-FFF2-40B4-BE49-F238E27FC236}">
                <a16:creationId xmlns:a16="http://schemas.microsoft.com/office/drawing/2014/main" id="{11C7CDAD-9DD3-45A4-BAD1-26A4C3435BAB}"/>
              </a:ext>
            </a:extLst>
          </p:cNvPr>
          <p:cNvPicPr>
            <a:picLocks noChangeAspect="1"/>
          </p:cNvPicPr>
          <p:nvPr userDrawn="1"/>
        </p:nvPicPr>
        <p:blipFill rotWithShape="1">
          <a:blip r:embed="rId25" cstate="print">
            <a:extLst>
              <a:ext uri="{28A0092B-C50C-407E-A947-70E740481C1C}">
                <a14:useLocalDpi xmlns:a14="http://schemas.microsoft.com/office/drawing/2010/main" val="0"/>
              </a:ext>
            </a:extLst>
          </a:blip>
          <a:srcRect l="3285" t="20629" r="3229" b="9036"/>
          <a:stretch/>
        </p:blipFill>
        <p:spPr>
          <a:xfrm>
            <a:off x="204496" y="5860420"/>
            <a:ext cx="3730716" cy="487023"/>
          </a:xfrm>
          <a:prstGeom prst="rect">
            <a:avLst/>
          </a:prstGeom>
        </p:spPr>
      </p:pic>
      <p:pic>
        <p:nvPicPr>
          <p:cNvPr id="148" name="Picture 147">
            <a:extLst>
              <a:ext uri="{FF2B5EF4-FFF2-40B4-BE49-F238E27FC236}">
                <a16:creationId xmlns:a16="http://schemas.microsoft.com/office/drawing/2014/main" id="{835A59EC-2772-4C3B-A8FD-F8FCD1131D1A}"/>
              </a:ext>
            </a:extLst>
          </p:cNvPr>
          <p:cNvPicPr>
            <a:picLocks noChangeAspect="1"/>
          </p:cNvPicPr>
          <p:nvPr userDrawn="1"/>
        </p:nvPicPr>
        <p:blipFill>
          <a:blip r:embed="rId78" cstate="print">
            <a:extLst>
              <a:ext uri="{28A0092B-C50C-407E-A947-70E740481C1C}">
                <a14:useLocalDpi xmlns:a14="http://schemas.microsoft.com/office/drawing/2010/main" val="0"/>
              </a:ext>
            </a:extLst>
          </a:blip>
          <a:stretch>
            <a:fillRect/>
          </a:stretch>
        </p:blipFill>
        <p:spPr>
          <a:xfrm>
            <a:off x="210633" y="915315"/>
            <a:ext cx="2001489" cy="557018"/>
          </a:xfrm>
          <a:prstGeom prst="rect">
            <a:avLst/>
          </a:prstGeom>
        </p:spPr>
      </p:pic>
      <p:pic>
        <p:nvPicPr>
          <p:cNvPr id="149" name="Picture 148">
            <a:extLst>
              <a:ext uri="{FF2B5EF4-FFF2-40B4-BE49-F238E27FC236}">
                <a16:creationId xmlns:a16="http://schemas.microsoft.com/office/drawing/2014/main" id="{9D5A9D7D-AD92-447B-A6EA-FF8C74337D98}"/>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2847" t="8058" r="4792" b="5750"/>
          <a:stretch/>
        </p:blipFill>
        <p:spPr>
          <a:xfrm>
            <a:off x="5822922" y="1708145"/>
            <a:ext cx="2096094" cy="611284"/>
          </a:xfrm>
          <a:prstGeom prst="rect">
            <a:avLst/>
          </a:prstGeom>
        </p:spPr>
      </p:pic>
      <p:pic>
        <p:nvPicPr>
          <p:cNvPr id="150" name="Picture 149">
            <a:extLst>
              <a:ext uri="{FF2B5EF4-FFF2-40B4-BE49-F238E27FC236}">
                <a16:creationId xmlns:a16="http://schemas.microsoft.com/office/drawing/2014/main" id="{448B5F6C-60AD-472F-B2EB-8169D5B34434}"/>
              </a:ext>
            </a:extLst>
          </p:cNvPr>
          <p:cNvPicPr>
            <a:picLocks noChangeAspect="1"/>
          </p:cNvPicPr>
          <p:nvPr userDrawn="1"/>
        </p:nvPicPr>
        <p:blipFill rotWithShape="1">
          <a:blip r:embed="rId28" cstate="print">
            <a:extLst>
              <a:ext uri="{28A0092B-C50C-407E-A947-70E740481C1C}">
                <a14:useLocalDpi xmlns:a14="http://schemas.microsoft.com/office/drawing/2010/main" val="0"/>
              </a:ext>
            </a:extLst>
          </a:blip>
          <a:srcRect r="34899"/>
          <a:stretch/>
        </p:blipFill>
        <p:spPr>
          <a:xfrm>
            <a:off x="2184974" y="3122741"/>
            <a:ext cx="1729737" cy="811866"/>
          </a:xfrm>
          <a:prstGeom prst="rect">
            <a:avLst/>
          </a:prstGeom>
        </p:spPr>
      </p:pic>
      <p:pic>
        <p:nvPicPr>
          <p:cNvPr id="151" name="Picture 150">
            <a:extLst>
              <a:ext uri="{FF2B5EF4-FFF2-40B4-BE49-F238E27FC236}">
                <a16:creationId xmlns:a16="http://schemas.microsoft.com/office/drawing/2014/main" id="{BE1A182A-58A0-4A8F-94E9-34F36B5A719C}"/>
              </a:ext>
            </a:extLst>
          </p:cNvPr>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8266998" y="4318859"/>
            <a:ext cx="1361559" cy="1361559"/>
          </a:xfrm>
          <a:prstGeom prst="rect">
            <a:avLst/>
          </a:prstGeom>
        </p:spPr>
      </p:pic>
      <p:pic>
        <p:nvPicPr>
          <p:cNvPr id="152" name="Picture 151">
            <a:extLst>
              <a:ext uri="{FF2B5EF4-FFF2-40B4-BE49-F238E27FC236}">
                <a16:creationId xmlns:a16="http://schemas.microsoft.com/office/drawing/2014/main" id="{7571667F-56D9-4CEC-B6A5-786227117AF7}"/>
              </a:ext>
            </a:extLst>
          </p:cNvPr>
          <p:cNvPicPr>
            <a:picLocks noChangeAspect="1"/>
          </p:cNvPicPr>
          <p:nvPr userDrawn="1"/>
        </p:nvPicPr>
        <p:blipFill rotWithShape="1">
          <a:blip r:embed="rId30">
            <a:extLst>
              <a:ext uri="{28A0092B-C50C-407E-A947-70E740481C1C}">
                <a14:useLocalDpi xmlns:a14="http://schemas.microsoft.com/office/drawing/2010/main" val="0"/>
              </a:ext>
            </a:extLst>
          </a:blip>
          <a:srcRect l="19188" t="25514" r="16822" b="17992"/>
          <a:stretch/>
        </p:blipFill>
        <p:spPr>
          <a:xfrm>
            <a:off x="187531" y="4455144"/>
            <a:ext cx="1360422" cy="899054"/>
          </a:xfrm>
          <a:prstGeom prst="rect">
            <a:avLst/>
          </a:prstGeom>
        </p:spPr>
      </p:pic>
      <p:pic>
        <p:nvPicPr>
          <p:cNvPr id="153" name="Picture 152">
            <a:extLst>
              <a:ext uri="{FF2B5EF4-FFF2-40B4-BE49-F238E27FC236}">
                <a16:creationId xmlns:a16="http://schemas.microsoft.com/office/drawing/2014/main" id="{3391C0DD-F931-49F2-9795-7EA9F19E1661}"/>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6387053" y="912813"/>
            <a:ext cx="1612961" cy="659760"/>
          </a:xfrm>
          <a:prstGeom prst="rect">
            <a:avLst/>
          </a:prstGeom>
        </p:spPr>
      </p:pic>
      <p:pic>
        <p:nvPicPr>
          <p:cNvPr id="154" name="Picture 153">
            <a:extLst>
              <a:ext uri="{FF2B5EF4-FFF2-40B4-BE49-F238E27FC236}">
                <a16:creationId xmlns:a16="http://schemas.microsoft.com/office/drawing/2014/main" id="{51C6543C-3DC0-4F2A-A27C-70C380B53670}"/>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589080" y="4811831"/>
            <a:ext cx="2283665" cy="362740"/>
          </a:xfrm>
          <a:prstGeom prst="rect">
            <a:avLst/>
          </a:prstGeom>
        </p:spPr>
      </p:pic>
      <p:pic>
        <p:nvPicPr>
          <p:cNvPr id="155" name="Picture 154">
            <a:extLst>
              <a:ext uri="{FF2B5EF4-FFF2-40B4-BE49-F238E27FC236}">
                <a16:creationId xmlns:a16="http://schemas.microsoft.com/office/drawing/2014/main" id="{5B3A548E-71D3-4F31-AFF3-6578D0486B64}"/>
              </a:ext>
            </a:extLst>
          </p:cNvPr>
          <p:cNvPicPr>
            <a:picLocks noChangeAspect="1"/>
          </p:cNvPicPr>
          <p:nvPr userDrawn="1"/>
        </p:nvPicPr>
        <p:blipFill>
          <a:blip r:embed="rId79" cstate="print">
            <a:extLst>
              <a:ext uri="{28A0092B-C50C-407E-A947-70E740481C1C}">
                <a14:useLocalDpi xmlns:a14="http://schemas.microsoft.com/office/drawing/2010/main" val="0"/>
              </a:ext>
            </a:extLst>
          </a:blip>
          <a:stretch>
            <a:fillRect/>
          </a:stretch>
        </p:blipFill>
        <p:spPr>
          <a:xfrm>
            <a:off x="4245208" y="5910794"/>
            <a:ext cx="1703378" cy="431375"/>
          </a:xfrm>
          <a:prstGeom prst="rect">
            <a:avLst/>
          </a:prstGeom>
        </p:spPr>
      </p:pic>
      <p:pic>
        <p:nvPicPr>
          <p:cNvPr id="156" name="Picture 155">
            <a:extLst>
              <a:ext uri="{FF2B5EF4-FFF2-40B4-BE49-F238E27FC236}">
                <a16:creationId xmlns:a16="http://schemas.microsoft.com/office/drawing/2014/main" id="{40FDE6D8-C7F2-417F-BBDB-9B411A947B82}"/>
              </a:ext>
            </a:extLst>
          </p:cNvPr>
          <p:cNvPicPr>
            <a:picLocks noChangeAspect="1"/>
          </p:cNvPicPr>
          <p:nvPr userDrawn="1"/>
        </p:nvPicPr>
        <p:blipFill>
          <a:blip r:embed="rId80" cstate="print">
            <a:extLst>
              <a:ext uri="{28A0092B-C50C-407E-A947-70E740481C1C}">
                <a14:useLocalDpi xmlns:a14="http://schemas.microsoft.com/office/drawing/2010/main" val="0"/>
              </a:ext>
            </a:extLst>
          </a:blip>
          <a:stretch>
            <a:fillRect/>
          </a:stretch>
        </p:blipFill>
        <p:spPr>
          <a:xfrm>
            <a:off x="720835" y="2736437"/>
            <a:ext cx="1812730" cy="496343"/>
          </a:xfrm>
          <a:prstGeom prst="rect">
            <a:avLst/>
          </a:prstGeom>
        </p:spPr>
      </p:pic>
      <p:pic>
        <p:nvPicPr>
          <p:cNvPr id="157" name="Graphic 156">
            <a:extLst>
              <a:ext uri="{FF2B5EF4-FFF2-40B4-BE49-F238E27FC236}">
                <a16:creationId xmlns:a16="http://schemas.microsoft.com/office/drawing/2014/main" id="{25885D76-2D0E-4F88-8F00-C1433B43BEFD}"/>
              </a:ext>
            </a:extLst>
          </p:cNvPr>
          <p:cNvPicPr>
            <a:picLocks noChangeAspect="1"/>
          </p:cNvPicPr>
          <p:nvPr userDrawn="1"/>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6299649" y="5822444"/>
            <a:ext cx="1580174" cy="491434"/>
          </a:xfrm>
          <a:prstGeom prst="rect">
            <a:avLst/>
          </a:prstGeom>
        </p:spPr>
      </p:pic>
      <p:pic>
        <p:nvPicPr>
          <p:cNvPr id="158" name="Picture 157">
            <a:extLst>
              <a:ext uri="{FF2B5EF4-FFF2-40B4-BE49-F238E27FC236}">
                <a16:creationId xmlns:a16="http://schemas.microsoft.com/office/drawing/2014/main" id="{4502FEA5-150A-4B0B-A731-3734516A115F}"/>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3925260" y="5301277"/>
            <a:ext cx="2566646" cy="536547"/>
          </a:xfrm>
          <a:prstGeom prst="rect">
            <a:avLst/>
          </a:prstGeom>
        </p:spPr>
      </p:pic>
      <p:pic>
        <p:nvPicPr>
          <p:cNvPr id="159" name="Picture 158">
            <a:extLst>
              <a:ext uri="{FF2B5EF4-FFF2-40B4-BE49-F238E27FC236}">
                <a16:creationId xmlns:a16="http://schemas.microsoft.com/office/drawing/2014/main" id="{E20E3A99-F5C8-40DD-A6DA-DD3D8C5EB89B}"/>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8199782" y="3954092"/>
            <a:ext cx="2141367" cy="679382"/>
          </a:xfrm>
          <a:prstGeom prst="rect">
            <a:avLst/>
          </a:prstGeom>
        </p:spPr>
      </p:pic>
      <p:pic>
        <p:nvPicPr>
          <p:cNvPr id="160" name="Picture 159">
            <a:extLst>
              <a:ext uri="{FF2B5EF4-FFF2-40B4-BE49-F238E27FC236}">
                <a16:creationId xmlns:a16="http://schemas.microsoft.com/office/drawing/2014/main" id="{65938AF3-75F1-4FEC-8780-137A956285DF}"/>
              </a:ext>
            </a:extLst>
          </p:cNvPr>
          <p:cNvPicPr>
            <a:picLocks noChangeAspect="1"/>
          </p:cNvPicPr>
          <p:nvPr userDrawn="1"/>
        </p:nvPicPr>
        <p:blipFill rotWithShape="1">
          <a:blip r:embed="rId82" cstate="print">
            <a:extLst>
              <a:ext uri="{28A0092B-C50C-407E-A947-70E740481C1C}">
                <a14:useLocalDpi xmlns:a14="http://schemas.microsoft.com/office/drawing/2010/main" val="0"/>
              </a:ext>
            </a:extLst>
          </a:blip>
          <a:srcRect t="-3713" b="2"/>
          <a:stretch/>
        </p:blipFill>
        <p:spPr>
          <a:xfrm>
            <a:off x="6174004" y="2416124"/>
            <a:ext cx="1745012" cy="1225601"/>
          </a:xfrm>
          <a:prstGeom prst="rect">
            <a:avLst/>
          </a:prstGeom>
        </p:spPr>
      </p:pic>
      <p:pic>
        <p:nvPicPr>
          <p:cNvPr id="161" name="Picture 160">
            <a:extLst>
              <a:ext uri="{FF2B5EF4-FFF2-40B4-BE49-F238E27FC236}">
                <a16:creationId xmlns:a16="http://schemas.microsoft.com/office/drawing/2014/main" id="{7C5DAEAB-C02E-45DC-A9DE-A7DE7EC7587E}"/>
              </a:ext>
            </a:extLst>
          </p:cNvPr>
          <p:cNvPicPr>
            <a:picLocks noChangeAspect="1"/>
          </p:cNvPicPr>
          <p:nvPr userDrawn="1"/>
        </p:nvPicPr>
        <p:blipFill>
          <a:blip r:embed="rId83">
            <a:extLst>
              <a:ext uri="{28A0092B-C50C-407E-A947-70E740481C1C}">
                <a14:useLocalDpi xmlns:a14="http://schemas.microsoft.com/office/drawing/2010/main" val="0"/>
              </a:ext>
            </a:extLst>
          </a:blip>
          <a:stretch>
            <a:fillRect/>
          </a:stretch>
        </p:blipFill>
        <p:spPr>
          <a:xfrm>
            <a:off x="6277158" y="3767327"/>
            <a:ext cx="1656231" cy="969767"/>
          </a:xfrm>
          <a:prstGeom prst="rect">
            <a:avLst/>
          </a:prstGeom>
        </p:spPr>
      </p:pic>
      <p:pic>
        <p:nvPicPr>
          <p:cNvPr id="162" name="Picture 161">
            <a:extLst>
              <a:ext uri="{FF2B5EF4-FFF2-40B4-BE49-F238E27FC236}">
                <a16:creationId xmlns:a16="http://schemas.microsoft.com/office/drawing/2014/main" id="{47369AAD-4FB2-44BC-BC5D-EA88A61B3A4A}"/>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4231956" y="3823098"/>
            <a:ext cx="1920745" cy="823176"/>
          </a:xfrm>
          <a:prstGeom prst="rect">
            <a:avLst/>
          </a:prstGeom>
        </p:spPr>
      </p:pic>
      <p:sp>
        <p:nvSpPr>
          <p:cNvPr id="163" name="Rectangle 162">
            <a:extLst>
              <a:ext uri="{FF2B5EF4-FFF2-40B4-BE49-F238E27FC236}">
                <a16:creationId xmlns:a16="http://schemas.microsoft.com/office/drawing/2014/main" id="{CF2A420D-1D65-47FA-B166-B75F0CA2B81E}"/>
              </a:ext>
            </a:extLst>
          </p:cNvPr>
          <p:cNvSpPr/>
          <p:nvPr userDrawn="1"/>
        </p:nvSpPr>
        <p:spPr bwMode="auto">
          <a:xfrm>
            <a:off x="4117930" y="4879441"/>
            <a:ext cx="3929366" cy="3990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DevOps</a:t>
            </a:r>
          </a:p>
        </p:txBody>
      </p:sp>
      <p:sp>
        <p:nvSpPr>
          <p:cNvPr id="164" name="Rectangle 163">
            <a:extLst>
              <a:ext uri="{FF2B5EF4-FFF2-40B4-BE49-F238E27FC236}">
                <a16:creationId xmlns:a16="http://schemas.microsoft.com/office/drawing/2014/main" id="{40B6DC3C-418A-462E-9CB8-5E78C3E1E145}"/>
              </a:ext>
            </a:extLst>
          </p:cNvPr>
          <p:cNvSpPr/>
          <p:nvPr userDrawn="1"/>
        </p:nvSpPr>
        <p:spPr bwMode="auto">
          <a:xfrm>
            <a:off x="8145974" y="3447230"/>
            <a:ext cx="3929366" cy="406406"/>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BizTalk </a:t>
            </a:r>
          </a:p>
        </p:txBody>
      </p:sp>
      <p:graphicFrame>
        <p:nvGraphicFramePr>
          <p:cNvPr id="165" name="Table 164">
            <a:extLst>
              <a:ext uri="{FF2B5EF4-FFF2-40B4-BE49-F238E27FC236}">
                <a16:creationId xmlns:a16="http://schemas.microsoft.com/office/drawing/2014/main" id="{5E339DCF-29EB-47EF-ADBE-E79F6E951883}"/>
              </a:ext>
            </a:extLst>
          </p:cNvPr>
          <p:cNvGraphicFramePr>
            <a:graphicFrameLocks noGrp="1"/>
          </p:cNvGraphicFramePr>
          <p:nvPr userDrawn="1">
            <p:extLst>
              <p:ext uri="{D42A27DB-BD31-4B8C-83A1-F6EECF244321}">
                <p14:modId xmlns:p14="http://schemas.microsoft.com/office/powerpoint/2010/main" val="2595654844"/>
              </p:ext>
            </p:extLst>
          </p:nvPr>
        </p:nvGraphicFramePr>
        <p:xfrm>
          <a:off x="8159552" y="5537514"/>
          <a:ext cx="3800695" cy="909251"/>
        </p:xfrm>
        <a:graphic>
          <a:graphicData uri="http://schemas.openxmlformats.org/drawingml/2006/table">
            <a:tbl>
              <a:tblPr firstRow="1" bandRow="1">
                <a:tableStyleId>{5C22544A-7EE6-4342-B048-85BDC9FD1C3A}</a:tableStyleId>
              </a:tblPr>
              <a:tblGrid>
                <a:gridCol w="3800695">
                  <a:extLst>
                    <a:ext uri="{9D8B030D-6E8A-4147-A177-3AD203B41FA5}">
                      <a16:colId xmlns:a16="http://schemas.microsoft.com/office/drawing/2014/main" val="2179508574"/>
                    </a:ext>
                  </a:extLst>
                </a:gridCol>
              </a:tblGrid>
              <a:tr h="909251">
                <a:tc>
                  <a:txBody>
                    <a:bodyPr/>
                    <a:lstStyle/>
                    <a:p>
                      <a:pPr marL="0" marR="0" lvl="0" indent="0" algn="l" defTabSz="932293" rtl="0" eaLnBrk="1" fontAlgn="base" latinLnBrk="0" hangingPunct="1">
                        <a:lnSpc>
                          <a:spcPct val="90000"/>
                        </a:lnSpc>
                        <a:spcBef>
                          <a:spcPts val="600"/>
                        </a:spcBef>
                        <a:spcAft>
                          <a:spcPts val="0"/>
                        </a:spcAft>
                        <a:buClrTx/>
                        <a:buSzTx/>
                        <a:buFontTx/>
                        <a:buNone/>
                        <a:tabLst/>
                        <a:defRPr/>
                      </a:pPr>
                      <a:endParaRPr kumimoji="0" lang="en-US" sz="1400" b="0" i="0" u="none" strike="noStrike" kern="0" cap="none" spc="0" normalizeH="0" baseline="0" noProof="0" dirty="0">
                        <a:ln>
                          <a:noFill/>
                        </a:ln>
                        <a:gradFill>
                          <a:gsLst>
                            <a:gs pos="2917">
                              <a:srgbClr val="505050"/>
                            </a:gs>
                            <a:gs pos="30000">
                              <a:srgbClr val="505050"/>
                            </a:gs>
                          </a:gsLst>
                          <a:lin ang="5400000" scaled="0"/>
                        </a:gradFill>
                        <a:effectLst/>
                        <a:uLnTx/>
                        <a:uFillTx/>
                        <a:latin typeface="+mn-lt"/>
                        <a:ea typeface="+mn-ea"/>
                        <a:cs typeface="+mn-cs"/>
                      </a:endParaRPr>
                    </a:p>
                  </a:txBody>
                  <a:tcPr marL="89642" marR="89642" marT="89642" marB="4482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64421586"/>
                  </a:ext>
                </a:extLst>
              </a:tr>
            </a:tbl>
          </a:graphicData>
        </a:graphic>
      </p:graphicFrame>
      <p:sp>
        <p:nvSpPr>
          <p:cNvPr id="166" name="Rectangle 165">
            <a:extLst>
              <a:ext uri="{FF2B5EF4-FFF2-40B4-BE49-F238E27FC236}">
                <a16:creationId xmlns:a16="http://schemas.microsoft.com/office/drawing/2014/main" id="{7D4F5CA6-8198-4397-84DE-9FFFA975C446}"/>
              </a:ext>
            </a:extLst>
          </p:cNvPr>
          <p:cNvSpPr/>
          <p:nvPr userDrawn="1"/>
        </p:nvSpPr>
        <p:spPr bwMode="auto">
          <a:xfrm rot="16200000">
            <a:off x="11402065" y="5788937"/>
            <a:ext cx="909251" cy="40640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07" rIns="179259" bIns="143407" numCol="1" rtlCol="0" anchor="ctr" anchorCtr="0" compatLnSpc="1">
            <a:prstTxWarp prst="textNoShape">
              <a:avLst/>
            </a:prstTxWarp>
          </a:bodyPr>
          <a:lstStyle/>
          <a:p>
            <a:pPr defTabSz="913927" fontAlgn="base">
              <a:spcBef>
                <a:spcPct val="0"/>
              </a:spcBef>
              <a:spcAft>
                <a:spcPct val="0"/>
              </a:spcAft>
              <a:defRPr/>
            </a:pPr>
            <a:r>
              <a:rPr lang="en-US" sz="1568" b="1" kern="0" dirty="0">
                <a:gradFill>
                  <a:gsLst>
                    <a:gs pos="2917">
                      <a:schemeClr val="bg1"/>
                    </a:gs>
                    <a:gs pos="30000">
                      <a:schemeClr val="bg1"/>
                    </a:gs>
                  </a:gsLst>
                  <a:lin ang="5400000" scaled="0"/>
                </a:gradFill>
              </a:rPr>
              <a:t>Azure</a:t>
            </a:r>
          </a:p>
        </p:txBody>
      </p:sp>
      <p:pic>
        <p:nvPicPr>
          <p:cNvPr id="167" name="Picture 166">
            <a:extLst>
              <a:ext uri="{FF2B5EF4-FFF2-40B4-BE49-F238E27FC236}">
                <a16:creationId xmlns:a16="http://schemas.microsoft.com/office/drawing/2014/main" id="{B5D0D727-7482-44B7-A386-0106C7B6A4AA}"/>
              </a:ext>
            </a:extLst>
          </p:cNvPr>
          <p:cNvPicPr>
            <a:picLocks noChangeAspect="1"/>
          </p:cNvPicPr>
          <p:nvPr userDrawn="1"/>
        </p:nvPicPr>
        <p:blipFill>
          <a:blip r:embed="rId65" cstate="print">
            <a:extLst>
              <a:ext uri="{BEBA8EAE-BF5A-486C-A8C5-ECC9F3942E4B}">
                <a14:imgProps xmlns:a14="http://schemas.microsoft.com/office/drawing/2010/main">
                  <a14:imgLayer r:embed="rId66">
                    <a14:imgEffect>
                      <a14:backgroundRemoval t="2892" b="89989" l="3006" r="98349">
                        <a14:foregroundMark x1="11727" y1="67853" x2="11727" y2="67853"/>
                        <a14:foregroundMark x1="3048" y1="64961" x2="3048" y2="64961"/>
                        <a14:foregroundMark x1="94454" y1="79199" x2="94454" y2="79199"/>
                        <a14:foregroundMark x1="98349" y1="72970" x2="98349" y2="72970"/>
                        <a14:foregroundMark x1="46825" y1="23471" x2="46825" y2="23471"/>
                        <a14:foregroundMark x1="40728" y1="10901" x2="40728" y2="10901"/>
                        <a14:foregroundMark x1="44623" y1="9789" x2="44623" y2="9789"/>
                        <a14:foregroundMark x1="50042" y1="2892" x2="50042" y2="2892"/>
                        <a14:foregroundMark x1="55038" y1="10345" x2="55038" y2="10345"/>
                        <a14:foregroundMark x1="59356" y1="11457" x2="59356" y2="11457"/>
                        <a14:foregroundMark x1="50042" y1="31924" x2="50042" y2="31924"/>
                      </a14:backgroundRemoval>
                    </a14:imgEffect>
                  </a14:imgLayer>
                </a14:imgProps>
              </a:ext>
              <a:ext uri="{28A0092B-C50C-407E-A947-70E740481C1C}">
                <a14:useLocalDpi xmlns:a14="http://schemas.microsoft.com/office/drawing/2010/main" val="0"/>
              </a:ext>
            </a:extLst>
          </a:blip>
          <a:stretch>
            <a:fillRect/>
          </a:stretch>
        </p:blipFill>
        <p:spPr>
          <a:xfrm>
            <a:off x="8280586" y="5705304"/>
            <a:ext cx="1599909" cy="608941"/>
          </a:xfrm>
          <a:prstGeom prst="rect">
            <a:avLst/>
          </a:prstGeom>
        </p:spPr>
      </p:pic>
      <p:pic>
        <p:nvPicPr>
          <p:cNvPr id="168" name="Graphic 167">
            <a:extLst>
              <a:ext uri="{FF2B5EF4-FFF2-40B4-BE49-F238E27FC236}">
                <a16:creationId xmlns:a16="http://schemas.microsoft.com/office/drawing/2014/main" id="{1894DD1D-014C-4CCE-B732-F2C0D556D004}"/>
              </a:ext>
            </a:extLst>
          </p:cNvPr>
          <p:cNvPicPr>
            <a:picLocks noChangeAspect="1"/>
          </p:cNvPicPr>
          <p:nvPr userDrawn="1"/>
        </p:nvPicPr>
        <p:blipFill>
          <a:blip r:embed="rId81"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289846" y="5257699"/>
            <a:ext cx="1580174" cy="491434"/>
          </a:xfrm>
          <a:prstGeom prst="rect">
            <a:avLst/>
          </a:prstGeom>
        </p:spPr>
      </p:pic>
      <p:pic>
        <p:nvPicPr>
          <p:cNvPr id="169" name="Picture 168">
            <a:extLst>
              <a:ext uri="{FF2B5EF4-FFF2-40B4-BE49-F238E27FC236}">
                <a16:creationId xmlns:a16="http://schemas.microsoft.com/office/drawing/2014/main" id="{9D4A6754-FB07-4F0A-A69A-69B321AB4578}"/>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t="27336" b="28808"/>
          <a:stretch/>
        </p:blipFill>
        <p:spPr>
          <a:xfrm>
            <a:off x="1529647" y="4305609"/>
            <a:ext cx="2566646" cy="536547"/>
          </a:xfrm>
          <a:prstGeom prst="rect">
            <a:avLst/>
          </a:prstGeom>
        </p:spPr>
      </p:pic>
      <p:pic>
        <p:nvPicPr>
          <p:cNvPr id="170" name="Picture 169">
            <a:extLst>
              <a:ext uri="{FF2B5EF4-FFF2-40B4-BE49-F238E27FC236}">
                <a16:creationId xmlns:a16="http://schemas.microsoft.com/office/drawing/2014/main" id="{D3E0A71D-F8B3-4002-AA92-725C529DA5C3}"/>
              </a:ext>
            </a:extLst>
          </p:cNvPr>
          <p:cNvPicPr>
            <a:picLocks noChangeAspect="1"/>
          </p:cNvPicPr>
          <p:nvPr userDrawn="1"/>
        </p:nvPicPr>
        <p:blipFill rotWithShape="1">
          <a:blip r:embed="rId31" cstate="print">
            <a:extLst>
              <a:ext uri="{28A0092B-C50C-407E-A947-70E740481C1C}">
                <a14:useLocalDpi xmlns:a14="http://schemas.microsoft.com/office/drawing/2010/main" val="0"/>
              </a:ext>
            </a:extLst>
          </a:blip>
          <a:srcRect b="27390"/>
          <a:stretch/>
        </p:blipFill>
        <p:spPr>
          <a:xfrm>
            <a:off x="97454" y="2071234"/>
            <a:ext cx="1612961" cy="659760"/>
          </a:xfrm>
          <a:prstGeom prst="rect">
            <a:avLst/>
          </a:prstGeom>
        </p:spPr>
      </p:pic>
      <p:pic>
        <p:nvPicPr>
          <p:cNvPr id="171" name="Picture 170">
            <a:extLst>
              <a:ext uri="{FF2B5EF4-FFF2-40B4-BE49-F238E27FC236}">
                <a16:creationId xmlns:a16="http://schemas.microsoft.com/office/drawing/2014/main" id="{CE66EFF4-4677-441B-B77E-82E74946FF96}"/>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2486" t="32357" r="9537" b="26411"/>
          <a:stretch/>
        </p:blipFill>
        <p:spPr>
          <a:xfrm>
            <a:off x="187531" y="3270068"/>
            <a:ext cx="2141367" cy="679382"/>
          </a:xfrm>
          <a:prstGeom prst="rect">
            <a:avLst/>
          </a:prstGeom>
        </p:spPr>
      </p:pic>
    </p:spTree>
    <p:extLst>
      <p:ext uri="{BB962C8B-B14F-4D97-AF65-F5344CB8AC3E}">
        <p14:creationId xmlns:p14="http://schemas.microsoft.com/office/powerpoint/2010/main" val="371748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T">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5181376-E2CA-45CD-BF5C-6878805336F4}"/>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Senior Management Team</a:t>
            </a:r>
            <a:endParaRPr lang="en-GB" sz="4400">
              <a:solidFill>
                <a:srgbClr val="21B9EC"/>
              </a:solidFill>
              <a:latin typeface="+mj-lt"/>
            </a:endParaRPr>
          </a:p>
        </p:txBody>
      </p:sp>
      <p:pic>
        <p:nvPicPr>
          <p:cNvPr id="27" name="Picture 26">
            <a:extLst>
              <a:ext uri="{FF2B5EF4-FFF2-40B4-BE49-F238E27FC236}">
                <a16:creationId xmlns:a16="http://schemas.microsoft.com/office/drawing/2014/main" id="{03380884-9D2A-4A57-A064-BF06BE8ED1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9EF6533F-C153-4E3C-AE8D-4B50674A0A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close up of a mans face&#10;&#10;Description generated with high confidence">
            <a:extLst>
              <a:ext uri="{FF2B5EF4-FFF2-40B4-BE49-F238E27FC236}">
                <a16:creationId xmlns:a16="http://schemas.microsoft.com/office/drawing/2014/main" id="{2D8E03B5-C044-4D25-997A-AAF159B4DAA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 b="-2064"/>
          <a:stretch/>
        </p:blipFill>
        <p:spPr>
          <a:xfrm>
            <a:off x="7968976" y="1449673"/>
            <a:ext cx="1665213" cy="4388626"/>
          </a:xfrm>
          <a:prstGeom prst="rect">
            <a:avLst/>
          </a:prstGeom>
        </p:spPr>
      </p:pic>
      <p:pic>
        <p:nvPicPr>
          <p:cNvPr id="31" name="Picture 30">
            <a:extLst>
              <a:ext uri="{FF2B5EF4-FFF2-40B4-BE49-F238E27FC236}">
                <a16:creationId xmlns:a16="http://schemas.microsoft.com/office/drawing/2014/main" id="{3DA32DD2-CF3D-4433-AFF0-11F09911BEBA}"/>
              </a:ext>
            </a:extLst>
          </p:cNvPr>
          <p:cNvPicPr>
            <a:picLocks noChangeAspect="1"/>
          </p:cNvPicPr>
          <p:nvPr/>
        </p:nvPicPr>
        <p:blipFill rotWithShape="1">
          <a:blip r:embed="rId5">
            <a:extLst>
              <a:ext uri="{28A0092B-C50C-407E-A947-70E740481C1C}">
                <a14:useLocalDpi xmlns:a14="http://schemas.microsoft.com/office/drawing/2010/main" val="0"/>
              </a:ext>
            </a:extLst>
          </a:blip>
          <a:srcRect l="5440" r="710"/>
          <a:stretch/>
        </p:blipFill>
        <p:spPr>
          <a:xfrm>
            <a:off x="2449571" y="1440460"/>
            <a:ext cx="2028700" cy="4287814"/>
          </a:xfrm>
          <a:prstGeom prst="rect">
            <a:avLst/>
          </a:prstGeom>
        </p:spPr>
      </p:pic>
      <p:pic>
        <p:nvPicPr>
          <p:cNvPr id="32" name="Picture 31">
            <a:extLst>
              <a:ext uri="{FF2B5EF4-FFF2-40B4-BE49-F238E27FC236}">
                <a16:creationId xmlns:a16="http://schemas.microsoft.com/office/drawing/2014/main" id="{1EC64CBC-0213-4BD6-9429-AB4C944B679D}"/>
              </a:ext>
            </a:extLst>
          </p:cNvPr>
          <p:cNvPicPr>
            <a:picLocks noChangeAspect="1"/>
          </p:cNvPicPr>
          <p:nvPr/>
        </p:nvPicPr>
        <p:blipFill rotWithShape="1">
          <a:blip r:embed="rId6">
            <a:extLst>
              <a:ext uri="{28A0092B-C50C-407E-A947-70E740481C1C}">
                <a14:useLocalDpi xmlns:a14="http://schemas.microsoft.com/office/drawing/2010/main" val="0"/>
              </a:ext>
            </a:extLst>
          </a:blip>
          <a:srcRect l="18794" t="10158" r="18493" b="4292"/>
          <a:stretch/>
        </p:blipFill>
        <p:spPr>
          <a:xfrm>
            <a:off x="5597862" y="1440460"/>
            <a:ext cx="1594007" cy="4287814"/>
          </a:xfrm>
          <a:prstGeom prst="rect">
            <a:avLst/>
          </a:prstGeom>
        </p:spPr>
      </p:pic>
      <p:pic>
        <p:nvPicPr>
          <p:cNvPr id="36" name="Picture 35" descr="A picture containing clothing&#10;&#10;Description generated with very high confidence">
            <a:extLst>
              <a:ext uri="{FF2B5EF4-FFF2-40B4-BE49-F238E27FC236}">
                <a16:creationId xmlns:a16="http://schemas.microsoft.com/office/drawing/2014/main" id="{02A51F34-A892-459E-A826-14E251325465}"/>
              </a:ext>
            </a:extLst>
          </p:cNvPr>
          <p:cNvPicPr>
            <a:picLocks noChangeAspect="1"/>
          </p:cNvPicPr>
          <p:nvPr/>
        </p:nvPicPr>
        <p:blipFill rotWithShape="1">
          <a:blip r:embed="rId7">
            <a:extLst>
              <a:ext uri="{28A0092B-C50C-407E-A947-70E740481C1C}">
                <a14:useLocalDpi xmlns:a14="http://schemas.microsoft.com/office/drawing/2010/main" val="0"/>
              </a:ext>
            </a:extLst>
          </a:blip>
          <a:srcRect r="1233"/>
          <a:stretch/>
        </p:blipFill>
        <p:spPr>
          <a:xfrm>
            <a:off x="842484" y="2518755"/>
            <a:ext cx="2288713" cy="4224925"/>
          </a:xfrm>
          <a:prstGeom prst="rect">
            <a:avLst/>
          </a:prstGeom>
        </p:spPr>
      </p:pic>
      <p:pic>
        <p:nvPicPr>
          <p:cNvPr id="37" name="Picture 36">
            <a:extLst>
              <a:ext uri="{FF2B5EF4-FFF2-40B4-BE49-F238E27FC236}">
                <a16:creationId xmlns:a16="http://schemas.microsoft.com/office/drawing/2014/main" id="{3831113D-A989-4434-8D40-CC5F08E9FB22}"/>
              </a:ext>
            </a:extLst>
          </p:cNvPr>
          <p:cNvPicPr>
            <a:picLocks noChangeAspect="1"/>
          </p:cNvPicPr>
          <p:nvPr/>
        </p:nvPicPr>
        <p:blipFill rotWithShape="1">
          <a:blip r:embed="rId8">
            <a:extLst>
              <a:ext uri="{28A0092B-C50C-407E-A947-70E740481C1C}">
                <a14:useLocalDpi xmlns:a14="http://schemas.microsoft.com/office/drawing/2010/main" val="0"/>
              </a:ext>
            </a:extLst>
          </a:blip>
          <a:srcRect l="14817" t="6739" r="18280" b="4356"/>
          <a:stretch/>
        </p:blipFill>
        <p:spPr>
          <a:xfrm>
            <a:off x="9204083" y="2443942"/>
            <a:ext cx="1659268" cy="4347803"/>
          </a:xfrm>
          <a:prstGeom prst="rect">
            <a:avLst/>
          </a:prstGeom>
        </p:spPr>
      </p:pic>
      <p:pic>
        <p:nvPicPr>
          <p:cNvPr id="38" name="Picture 37">
            <a:extLst>
              <a:ext uri="{FF2B5EF4-FFF2-40B4-BE49-F238E27FC236}">
                <a16:creationId xmlns:a16="http://schemas.microsoft.com/office/drawing/2014/main" id="{D2A1DA9F-9EA4-4444-AB60-DFA2486E0D4B}"/>
              </a:ext>
            </a:extLst>
          </p:cNvPr>
          <p:cNvPicPr>
            <a:picLocks noChangeAspect="1"/>
          </p:cNvPicPr>
          <p:nvPr/>
        </p:nvPicPr>
        <p:blipFill rotWithShape="1">
          <a:blip r:embed="rId9">
            <a:extLst>
              <a:ext uri="{28A0092B-C50C-407E-A947-70E740481C1C}">
                <a14:useLocalDpi xmlns:a14="http://schemas.microsoft.com/office/drawing/2010/main" val="0"/>
              </a:ext>
            </a:extLst>
          </a:blip>
          <a:srcRect l="-257" t="934" r="2233" b="1273"/>
          <a:stretch/>
        </p:blipFill>
        <p:spPr>
          <a:xfrm>
            <a:off x="3516092" y="2369127"/>
            <a:ext cx="2676698" cy="4365773"/>
          </a:xfrm>
          <a:prstGeom prst="rect">
            <a:avLst/>
          </a:prstGeom>
        </p:spPr>
      </p:pic>
      <p:pic>
        <p:nvPicPr>
          <p:cNvPr id="39" name="Picture 38">
            <a:extLst>
              <a:ext uri="{FF2B5EF4-FFF2-40B4-BE49-F238E27FC236}">
                <a16:creationId xmlns:a16="http://schemas.microsoft.com/office/drawing/2014/main" id="{6678A33A-0385-44E6-808C-20A6CB2DEC4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17375" y="5858710"/>
            <a:ext cx="525714" cy="876190"/>
          </a:xfrm>
          <a:prstGeom prst="rect">
            <a:avLst/>
          </a:prstGeom>
          <a:ln w="12700">
            <a:solidFill>
              <a:schemeClr val="bg1"/>
            </a:solidFill>
          </a:ln>
        </p:spPr>
      </p:pic>
      <p:pic>
        <p:nvPicPr>
          <p:cNvPr id="40" name="Picture 39">
            <a:extLst>
              <a:ext uri="{FF2B5EF4-FFF2-40B4-BE49-F238E27FC236}">
                <a16:creationId xmlns:a16="http://schemas.microsoft.com/office/drawing/2014/main" id="{E57E0C33-98F4-4B9E-8371-D0FB7E8CF73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64860" y="5858710"/>
            <a:ext cx="525714" cy="876190"/>
          </a:xfrm>
          <a:prstGeom prst="rect">
            <a:avLst/>
          </a:prstGeom>
          <a:ln w="12700">
            <a:solidFill>
              <a:schemeClr val="bg1"/>
            </a:solidFill>
          </a:ln>
        </p:spPr>
      </p:pic>
      <p:pic>
        <p:nvPicPr>
          <p:cNvPr id="41" name="Picture 40">
            <a:extLst>
              <a:ext uri="{FF2B5EF4-FFF2-40B4-BE49-F238E27FC236}">
                <a16:creationId xmlns:a16="http://schemas.microsoft.com/office/drawing/2014/main" id="{D6717DBC-FD3B-4C54-A800-C6F9188BE224}"/>
              </a:ext>
            </a:extLst>
          </p:cNvPr>
          <p:cNvPicPr>
            <a:picLocks noChangeAspect="1"/>
          </p:cNvPicPr>
          <p:nvPr/>
        </p:nvPicPr>
        <p:blipFill rotWithShape="1">
          <a:blip r:embed="rId11">
            <a:extLst>
              <a:ext uri="{28A0092B-C50C-407E-A947-70E740481C1C}">
                <a14:useLocalDpi xmlns:a14="http://schemas.microsoft.com/office/drawing/2010/main" val="0"/>
              </a:ext>
            </a:extLst>
          </a:blip>
          <a:srcRect l="23517" t="7158" r="19209" b="4325"/>
          <a:stretch/>
        </p:blipFill>
        <p:spPr>
          <a:xfrm>
            <a:off x="6664152" y="2518755"/>
            <a:ext cx="1960439" cy="4283350"/>
          </a:xfrm>
          <a:prstGeom prst="rect">
            <a:avLst/>
          </a:prstGeom>
        </p:spPr>
      </p:pic>
      <p:pic>
        <p:nvPicPr>
          <p:cNvPr id="42" name="Picture 41">
            <a:extLst>
              <a:ext uri="{FF2B5EF4-FFF2-40B4-BE49-F238E27FC236}">
                <a16:creationId xmlns:a16="http://schemas.microsoft.com/office/drawing/2014/main" id="{87586A2E-7EA4-40C4-84CE-222168413BA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36653" y="5858710"/>
            <a:ext cx="525714" cy="876190"/>
          </a:xfrm>
          <a:prstGeom prst="rect">
            <a:avLst/>
          </a:prstGeom>
          <a:ln w="12700">
            <a:solidFill>
              <a:schemeClr val="bg1"/>
            </a:solidFill>
          </a:ln>
        </p:spPr>
      </p:pic>
      <p:pic>
        <p:nvPicPr>
          <p:cNvPr id="43" name="Picture 42">
            <a:extLst>
              <a:ext uri="{FF2B5EF4-FFF2-40B4-BE49-F238E27FC236}">
                <a16:creationId xmlns:a16="http://schemas.microsoft.com/office/drawing/2014/main" id="{BC747345-EAD1-4987-91A6-F441C7E4A3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69321" y="5867490"/>
            <a:ext cx="525714" cy="876190"/>
          </a:xfrm>
          <a:prstGeom prst="rect">
            <a:avLst/>
          </a:prstGeom>
          <a:ln w="12700">
            <a:solidFill>
              <a:schemeClr val="bg1"/>
            </a:solidFill>
          </a:ln>
        </p:spPr>
      </p:pic>
      <p:pic>
        <p:nvPicPr>
          <p:cNvPr id="16" name="Picture 15">
            <a:extLst>
              <a:ext uri="{FF2B5EF4-FFF2-40B4-BE49-F238E27FC236}">
                <a16:creationId xmlns:a16="http://schemas.microsoft.com/office/drawing/2014/main" id="{2CE34884-0CEE-4D25-90DD-18B3B9480DF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5440" r="710"/>
          <a:stretch/>
        </p:blipFill>
        <p:spPr>
          <a:xfrm>
            <a:off x="3813051" y="1440460"/>
            <a:ext cx="2028700" cy="4287814"/>
          </a:xfrm>
          <a:prstGeom prst="rect">
            <a:avLst/>
          </a:prstGeom>
        </p:spPr>
      </p:pic>
      <p:pic>
        <p:nvPicPr>
          <p:cNvPr id="17" name="Picture 16">
            <a:extLst>
              <a:ext uri="{FF2B5EF4-FFF2-40B4-BE49-F238E27FC236}">
                <a16:creationId xmlns:a16="http://schemas.microsoft.com/office/drawing/2014/main" id="{8E78F402-7ABF-4AF6-8637-F88445FD2CF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794" t="10158" r="18493" b="4292"/>
          <a:stretch/>
        </p:blipFill>
        <p:spPr>
          <a:xfrm>
            <a:off x="9232163" y="1440460"/>
            <a:ext cx="1594007" cy="4287814"/>
          </a:xfrm>
          <a:prstGeom prst="rect">
            <a:avLst/>
          </a:prstGeom>
        </p:spPr>
      </p:pic>
      <p:pic>
        <p:nvPicPr>
          <p:cNvPr id="18" name="Picture 17">
            <a:extLst>
              <a:ext uri="{FF2B5EF4-FFF2-40B4-BE49-F238E27FC236}">
                <a16:creationId xmlns:a16="http://schemas.microsoft.com/office/drawing/2014/main" id="{BBC1E0D8-ABD9-48C0-B150-C271398A607F}"/>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777846" y="1444924"/>
            <a:ext cx="1518222" cy="4283350"/>
          </a:xfrm>
          <a:prstGeom prst="rect">
            <a:avLst/>
          </a:prstGeom>
        </p:spPr>
      </p:pic>
      <p:pic>
        <p:nvPicPr>
          <p:cNvPr id="19" name="Picture 18">
            <a:extLst>
              <a:ext uri="{FF2B5EF4-FFF2-40B4-BE49-F238E27FC236}">
                <a16:creationId xmlns:a16="http://schemas.microsoft.com/office/drawing/2014/main" id="{F64BCF43-4C08-4789-92B2-C9E9ADD9B35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226768" y="1433685"/>
            <a:ext cx="1496022" cy="4287814"/>
          </a:xfrm>
          <a:prstGeom prst="rect">
            <a:avLst/>
          </a:prstGeom>
        </p:spPr>
      </p:pic>
      <p:sp>
        <p:nvSpPr>
          <p:cNvPr id="20" name="TextBox 19">
            <a:extLst>
              <a:ext uri="{FF2B5EF4-FFF2-40B4-BE49-F238E27FC236}">
                <a16:creationId xmlns:a16="http://schemas.microsoft.com/office/drawing/2014/main" id="{7364B4F1-6E6A-43A9-8BE8-76D178F0B21B}"/>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Senior Management Team</a:t>
            </a:r>
            <a:endParaRPr lang="en-GB" sz="4400" dirty="0">
              <a:solidFill>
                <a:srgbClr val="21B9EC"/>
              </a:solidFill>
              <a:latin typeface="+mj-lt"/>
            </a:endParaRPr>
          </a:p>
        </p:txBody>
      </p:sp>
      <p:pic>
        <p:nvPicPr>
          <p:cNvPr id="21" name="Picture 20" descr="A picture containing clothing&#10;&#10;Description generated with very high confidence">
            <a:extLst>
              <a:ext uri="{FF2B5EF4-FFF2-40B4-BE49-F238E27FC236}">
                <a16:creationId xmlns:a16="http://schemas.microsoft.com/office/drawing/2014/main" id="{C5FE3680-DAE7-42C8-B5EC-836E5FED42B8}"/>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r="1233"/>
          <a:stretch/>
        </p:blipFill>
        <p:spPr>
          <a:xfrm>
            <a:off x="2205964" y="2518755"/>
            <a:ext cx="2288713" cy="4224925"/>
          </a:xfrm>
          <a:prstGeom prst="rect">
            <a:avLst/>
          </a:prstGeom>
        </p:spPr>
      </p:pic>
      <p:pic>
        <p:nvPicPr>
          <p:cNvPr id="22" name="Picture 21">
            <a:extLst>
              <a:ext uri="{FF2B5EF4-FFF2-40B4-BE49-F238E27FC236}">
                <a16:creationId xmlns:a16="http://schemas.microsoft.com/office/drawing/2014/main" id="{92FB9E4A-0DCE-4698-8CCD-B4C9E3076585}"/>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7344" t="5209" r="19352" b="5887"/>
          <a:stretch/>
        </p:blipFill>
        <p:spPr>
          <a:xfrm>
            <a:off x="136507" y="2443942"/>
            <a:ext cx="1569964" cy="4347803"/>
          </a:xfrm>
          <a:prstGeom prst="rect">
            <a:avLst/>
          </a:prstGeom>
        </p:spPr>
      </p:pic>
      <p:pic>
        <p:nvPicPr>
          <p:cNvPr id="24" name="Picture 23">
            <a:extLst>
              <a:ext uri="{FF2B5EF4-FFF2-40B4-BE49-F238E27FC236}">
                <a16:creationId xmlns:a16="http://schemas.microsoft.com/office/drawing/2014/main" id="{4E7B025F-1DBE-4771-A3CD-3250F26F32EB}"/>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l="14817" t="6739" r="18280" b="4356"/>
          <a:stretch/>
        </p:blipFill>
        <p:spPr>
          <a:xfrm>
            <a:off x="10469002" y="2443942"/>
            <a:ext cx="1659268" cy="4347803"/>
          </a:xfrm>
          <a:prstGeom prst="rect">
            <a:avLst/>
          </a:prstGeom>
        </p:spPr>
      </p:pic>
      <p:pic>
        <p:nvPicPr>
          <p:cNvPr id="26" name="Picture 25">
            <a:extLst>
              <a:ext uri="{FF2B5EF4-FFF2-40B4-BE49-F238E27FC236}">
                <a16:creationId xmlns:a16="http://schemas.microsoft.com/office/drawing/2014/main" id="{51466B82-2DB1-428D-9633-0F024975B615}"/>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257" t="934" r="2233" b="1273"/>
          <a:stretch/>
        </p:blipFill>
        <p:spPr>
          <a:xfrm>
            <a:off x="4879572" y="2369127"/>
            <a:ext cx="2676698" cy="4365773"/>
          </a:xfrm>
          <a:prstGeom prst="rect">
            <a:avLst/>
          </a:prstGeom>
        </p:spPr>
      </p:pic>
      <p:pic>
        <p:nvPicPr>
          <p:cNvPr id="29" name="Picture 28">
            <a:extLst>
              <a:ext uri="{FF2B5EF4-FFF2-40B4-BE49-F238E27FC236}">
                <a16:creationId xmlns:a16="http://schemas.microsoft.com/office/drawing/2014/main" id="{91130D3F-345B-4E5A-BB3B-0A61036AAD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232" y="522629"/>
            <a:ext cx="1343238" cy="922295"/>
          </a:xfrm>
          <a:prstGeom prst="rect">
            <a:avLst/>
          </a:prstGeom>
        </p:spPr>
      </p:pic>
      <p:pic>
        <p:nvPicPr>
          <p:cNvPr id="30" name="Picture 2" descr="http://www.mhalliday.co.uk/wp/wp-content/uploads/2014/09/mbcs-logo-colour-small.png">
            <a:extLst>
              <a:ext uri="{FF2B5EF4-FFF2-40B4-BE49-F238E27FC236}">
                <a16:creationId xmlns:a16="http://schemas.microsoft.com/office/drawing/2014/main" id="{82D223BD-F847-4D62-84A2-FEF48B8E6C68}"/>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999365" y="522629"/>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698CC37-1584-4FEC-950D-565B93807DF2}"/>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680855" y="5858710"/>
            <a:ext cx="525714" cy="876190"/>
          </a:xfrm>
          <a:prstGeom prst="rect">
            <a:avLst/>
          </a:prstGeom>
          <a:ln w="12700">
            <a:solidFill>
              <a:schemeClr val="bg1"/>
            </a:solidFill>
          </a:ln>
        </p:spPr>
      </p:pic>
      <p:pic>
        <p:nvPicPr>
          <p:cNvPr id="34" name="Picture 33">
            <a:extLst>
              <a:ext uri="{FF2B5EF4-FFF2-40B4-BE49-F238E27FC236}">
                <a16:creationId xmlns:a16="http://schemas.microsoft.com/office/drawing/2014/main" id="{4BBAD15F-3ED5-4ABB-9C22-9BB7161F9EA6}"/>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529779" y="5858710"/>
            <a:ext cx="525714" cy="876190"/>
          </a:xfrm>
          <a:prstGeom prst="rect">
            <a:avLst/>
          </a:prstGeom>
          <a:ln w="12700">
            <a:solidFill>
              <a:schemeClr val="bg1"/>
            </a:solidFill>
          </a:ln>
        </p:spPr>
      </p:pic>
      <p:pic>
        <p:nvPicPr>
          <p:cNvPr id="35" name="Picture 34">
            <a:extLst>
              <a:ext uri="{FF2B5EF4-FFF2-40B4-BE49-F238E27FC236}">
                <a16:creationId xmlns:a16="http://schemas.microsoft.com/office/drawing/2014/main" id="{A43ED210-D642-4167-A705-FA8282174C46}"/>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3517" t="7158" r="19209" b="4325"/>
          <a:stretch/>
        </p:blipFill>
        <p:spPr>
          <a:xfrm>
            <a:off x="7804954" y="2518755"/>
            <a:ext cx="1960439" cy="4283350"/>
          </a:xfrm>
          <a:prstGeom prst="rect">
            <a:avLst/>
          </a:prstGeom>
        </p:spPr>
      </p:pic>
      <p:pic>
        <p:nvPicPr>
          <p:cNvPr id="44" name="Picture 43">
            <a:extLst>
              <a:ext uri="{FF2B5EF4-FFF2-40B4-BE49-F238E27FC236}">
                <a16:creationId xmlns:a16="http://schemas.microsoft.com/office/drawing/2014/main" id="{EB04C2B3-9A1F-44C6-A007-057847F8F45E}"/>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977455" y="5858710"/>
            <a:ext cx="525714" cy="876190"/>
          </a:xfrm>
          <a:prstGeom prst="rect">
            <a:avLst/>
          </a:prstGeom>
          <a:ln w="12700">
            <a:solidFill>
              <a:schemeClr val="bg1"/>
            </a:solidFill>
          </a:ln>
        </p:spPr>
      </p:pic>
      <p:pic>
        <p:nvPicPr>
          <p:cNvPr id="45" name="Picture 44">
            <a:extLst>
              <a:ext uri="{FF2B5EF4-FFF2-40B4-BE49-F238E27FC236}">
                <a16:creationId xmlns:a16="http://schemas.microsoft.com/office/drawing/2014/main" id="{C0157D38-6C20-4025-89BC-A6C3B1B6092A}"/>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632801" y="5867490"/>
            <a:ext cx="525714" cy="876190"/>
          </a:xfrm>
          <a:prstGeom prst="rect">
            <a:avLst/>
          </a:prstGeom>
          <a:ln w="12700">
            <a:solidFill>
              <a:schemeClr val="bg1"/>
            </a:solidFill>
          </a:ln>
        </p:spPr>
      </p:pic>
    </p:spTree>
    <p:extLst>
      <p:ext uri="{BB962C8B-B14F-4D97-AF65-F5344CB8AC3E}">
        <p14:creationId xmlns:p14="http://schemas.microsoft.com/office/powerpoint/2010/main" val="7384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052986" y="3533603"/>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986" y="4967475"/>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052986" y="1333818"/>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08101" y="4184037"/>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52986" y="2051602"/>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52986" y="2829585"/>
            <a:ext cx="1538342" cy="432201"/>
          </a:xfrm>
          <a:prstGeom prst="rect">
            <a:avLst/>
          </a:prstGeom>
        </p:spPr>
      </p:pic>
      <p:pic>
        <p:nvPicPr>
          <p:cNvPr id="31" name="Picture 30"/>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32" name="Picture 31"/>
          <p:cNvPicPr/>
          <p:nvPr userDrawn="1"/>
        </p:nvPicPr>
        <p:blipFill>
          <a:blip r:embed="rId9">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53574" y="533767"/>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l="20835" t="-1379"/>
          <a:stretch/>
        </p:blipFill>
        <p:spPr>
          <a:xfrm>
            <a:off x="1604356" y="5696947"/>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t="-1379" r="79165"/>
          <a:stretch/>
        </p:blipFill>
        <p:spPr>
          <a:xfrm>
            <a:off x="1052986" y="5696947"/>
            <a:ext cx="420658" cy="511705"/>
          </a:xfrm>
          <a:prstGeom prst="rect">
            <a:avLst/>
          </a:prstGeom>
        </p:spPr>
      </p:pic>
    </p:spTree>
    <p:extLst>
      <p:ext uri="{BB962C8B-B14F-4D97-AF65-F5344CB8AC3E}">
        <p14:creationId xmlns:p14="http://schemas.microsoft.com/office/powerpoint/2010/main" val="5786748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usiness Development Team">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12D9FC-E9C0-44F2-BD63-EC9577006C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837160" y="1895649"/>
            <a:ext cx="1584332" cy="4812525"/>
          </a:xfrm>
          <a:prstGeom prst="rect">
            <a:avLst/>
          </a:prstGeom>
        </p:spPr>
      </p:pic>
      <p:pic>
        <p:nvPicPr>
          <p:cNvPr id="16" name="Picture 15">
            <a:extLst>
              <a:ext uri="{FF2B5EF4-FFF2-40B4-BE49-F238E27FC236}">
                <a16:creationId xmlns:a16="http://schemas.microsoft.com/office/drawing/2014/main" id="{4BE1F581-2497-46F1-AC2C-E9FB934F5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720" y="1901433"/>
            <a:ext cx="1771321" cy="4812525"/>
          </a:xfrm>
          <a:prstGeom prst="rect">
            <a:avLst/>
          </a:prstGeom>
        </p:spPr>
      </p:pic>
      <p:pic>
        <p:nvPicPr>
          <p:cNvPr id="17" name="Picture 16">
            <a:extLst>
              <a:ext uri="{FF2B5EF4-FFF2-40B4-BE49-F238E27FC236}">
                <a16:creationId xmlns:a16="http://schemas.microsoft.com/office/drawing/2014/main" id="{00A1CCE3-9D81-4FD4-8DCD-E241795E7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874" y="2023710"/>
            <a:ext cx="1736644" cy="4681941"/>
          </a:xfrm>
          <a:prstGeom prst="rect">
            <a:avLst/>
          </a:prstGeom>
        </p:spPr>
      </p:pic>
      <p:sp>
        <p:nvSpPr>
          <p:cNvPr id="18" name="TextBox 17">
            <a:extLst>
              <a:ext uri="{FF2B5EF4-FFF2-40B4-BE49-F238E27FC236}">
                <a16:creationId xmlns:a16="http://schemas.microsoft.com/office/drawing/2014/main" id="{ECE043E5-C7AB-42A4-9BB9-854272BB5425}"/>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Business Development</a:t>
            </a:r>
            <a:endParaRPr lang="en-GB" sz="4400">
              <a:solidFill>
                <a:srgbClr val="21B9EC"/>
              </a:solidFill>
              <a:latin typeface="+mj-lt"/>
            </a:endParaRPr>
          </a:p>
        </p:txBody>
      </p:sp>
      <p:pic>
        <p:nvPicPr>
          <p:cNvPr id="6" name="Picture 5">
            <a:extLst>
              <a:ext uri="{FF2B5EF4-FFF2-40B4-BE49-F238E27FC236}">
                <a16:creationId xmlns:a16="http://schemas.microsoft.com/office/drawing/2014/main" id="{6768E477-4A0D-4B4B-A436-BD9F97F00385}"/>
              </a:ext>
            </a:extLst>
          </p:cNvPr>
          <p:cNvPicPr>
            <a:picLocks noChangeAspect="1"/>
          </p:cNvPicPr>
          <p:nvPr/>
        </p:nvPicPr>
        <p:blipFill rotWithShape="1">
          <a:blip r:embed="rId5">
            <a:extLst>
              <a:ext uri="{28A0092B-C50C-407E-A947-70E740481C1C}">
                <a14:useLocalDpi xmlns:a14="http://schemas.microsoft.com/office/drawing/2010/main" val="0"/>
              </a:ext>
            </a:extLst>
          </a:blip>
          <a:srcRect l="5440" r="710"/>
          <a:stretch/>
        </p:blipFill>
        <p:spPr>
          <a:xfrm>
            <a:off x="717176" y="1790357"/>
            <a:ext cx="2329511" cy="4923601"/>
          </a:xfrm>
          <a:prstGeom prst="rect">
            <a:avLst/>
          </a:prstGeom>
        </p:spPr>
      </p:pic>
      <p:pic>
        <p:nvPicPr>
          <p:cNvPr id="3" name="Picture 2" descr="A picture containing indoor&#10;&#10;Description automatically generated">
            <a:extLst>
              <a:ext uri="{FF2B5EF4-FFF2-40B4-BE49-F238E27FC236}">
                <a16:creationId xmlns:a16="http://schemas.microsoft.com/office/drawing/2014/main" id="{6E1FD14F-369C-41DB-816B-7B90911C0B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7444" y="1895648"/>
            <a:ext cx="1659088" cy="4818309"/>
          </a:xfrm>
          <a:prstGeom prst="rect">
            <a:avLst/>
          </a:prstGeom>
        </p:spPr>
      </p:pic>
      <p:pic>
        <p:nvPicPr>
          <p:cNvPr id="5" name="Picture 4">
            <a:extLst>
              <a:ext uri="{FF2B5EF4-FFF2-40B4-BE49-F238E27FC236}">
                <a16:creationId xmlns:a16="http://schemas.microsoft.com/office/drawing/2014/main" id="{2EE98869-29DB-4071-B27C-B4DC631F95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39517" y="1895648"/>
            <a:ext cx="1559836" cy="4818309"/>
          </a:xfrm>
          <a:prstGeom prst="rect">
            <a:avLst/>
          </a:prstGeom>
        </p:spPr>
      </p:pic>
      <p:pic>
        <p:nvPicPr>
          <p:cNvPr id="9" name="Picture 8">
            <a:extLst>
              <a:ext uri="{FF2B5EF4-FFF2-40B4-BE49-F238E27FC236}">
                <a16:creationId xmlns:a16="http://schemas.microsoft.com/office/drawing/2014/main" id="{5933F2E4-AF27-499A-8B19-9936BA97E92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084769" y="1895649"/>
            <a:ext cx="1587244" cy="4812525"/>
          </a:xfrm>
          <a:prstGeom prst="rect">
            <a:avLst/>
          </a:prstGeom>
        </p:spPr>
      </p:pic>
      <p:pic>
        <p:nvPicPr>
          <p:cNvPr id="10" name="Picture 9">
            <a:extLst>
              <a:ext uri="{FF2B5EF4-FFF2-40B4-BE49-F238E27FC236}">
                <a16:creationId xmlns:a16="http://schemas.microsoft.com/office/drawing/2014/main" id="{BECBFF16-58BF-430C-A000-BE66A3129D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00585" y="1901433"/>
            <a:ext cx="1771321" cy="4812525"/>
          </a:xfrm>
          <a:prstGeom prst="rect">
            <a:avLst/>
          </a:prstGeom>
        </p:spPr>
      </p:pic>
      <p:pic>
        <p:nvPicPr>
          <p:cNvPr id="11" name="Picture 10">
            <a:extLst>
              <a:ext uri="{FF2B5EF4-FFF2-40B4-BE49-F238E27FC236}">
                <a16:creationId xmlns:a16="http://schemas.microsoft.com/office/drawing/2014/main" id="{4DA78907-0A99-413B-A058-4DEE6483DDE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32989" y="2023710"/>
            <a:ext cx="1736644" cy="4681941"/>
          </a:xfrm>
          <a:prstGeom prst="rect">
            <a:avLst/>
          </a:prstGeom>
        </p:spPr>
      </p:pic>
      <p:sp>
        <p:nvSpPr>
          <p:cNvPr id="13" name="TextBox 12">
            <a:extLst>
              <a:ext uri="{FF2B5EF4-FFF2-40B4-BE49-F238E27FC236}">
                <a16:creationId xmlns:a16="http://schemas.microsoft.com/office/drawing/2014/main" id="{4889804B-53A6-45A4-9E89-493EB636FFC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Business Development</a:t>
            </a:r>
            <a:endParaRPr lang="en-GB" sz="4400" dirty="0">
              <a:solidFill>
                <a:srgbClr val="21B9EC"/>
              </a:solidFill>
              <a:latin typeface="+mj-lt"/>
            </a:endParaRPr>
          </a:p>
        </p:txBody>
      </p:sp>
      <p:pic>
        <p:nvPicPr>
          <p:cNvPr id="14" name="Picture 13">
            <a:extLst>
              <a:ext uri="{FF2B5EF4-FFF2-40B4-BE49-F238E27FC236}">
                <a16:creationId xmlns:a16="http://schemas.microsoft.com/office/drawing/2014/main" id="{6564850A-9389-4748-9308-DD97E2772F3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441708" y="2007092"/>
            <a:ext cx="1671283" cy="4715179"/>
          </a:xfrm>
          <a:prstGeom prst="rect">
            <a:avLst/>
          </a:prstGeom>
        </p:spPr>
      </p:pic>
      <p:pic>
        <p:nvPicPr>
          <p:cNvPr id="15" name="Picture 14">
            <a:extLst>
              <a:ext uri="{FF2B5EF4-FFF2-40B4-BE49-F238E27FC236}">
                <a16:creationId xmlns:a16="http://schemas.microsoft.com/office/drawing/2014/main" id="{9E0B4987-8EEE-45CD-84B1-52EEB3A8BF6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4555" y="1997609"/>
            <a:ext cx="1643521" cy="4710565"/>
          </a:xfrm>
          <a:prstGeom prst="rect">
            <a:avLst/>
          </a:prstGeom>
        </p:spPr>
      </p:pic>
      <p:pic>
        <p:nvPicPr>
          <p:cNvPr id="19" name="Picture 18">
            <a:extLst>
              <a:ext uri="{FF2B5EF4-FFF2-40B4-BE49-F238E27FC236}">
                <a16:creationId xmlns:a16="http://schemas.microsoft.com/office/drawing/2014/main" id="{2CF8E1A1-DDBE-45D8-A163-A415800C1AD3}"/>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371608" y="2050226"/>
            <a:ext cx="1674551" cy="4657948"/>
          </a:xfrm>
          <a:prstGeom prst="rect">
            <a:avLst/>
          </a:prstGeom>
        </p:spPr>
      </p:pic>
    </p:spTree>
    <p:extLst>
      <p:ext uri="{BB962C8B-B14F-4D97-AF65-F5344CB8AC3E}">
        <p14:creationId xmlns:p14="http://schemas.microsoft.com/office/powerpoint/2010/main" val="65472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ment Team">
    <p:bg>
      <p:bgPr>
        <a:solidFill>
          <a:schemeClr val="bg1"/>
        </a:solidFill>
        <a:effectLst/>
      </p:bgPr>
    </p:bg>
    <p:spTree>
      <p:nvGrpSpPr>
        <p:cNvPr id="1" name=""/>
        <p:cNvGrpSpPr/>
        <p:nvPr/>
      </p:nvGrpSpPr>
      <p:grpSpPr>
        <a:xfrm>
          <a:off x="0" y="0"/>
          <a:ext cx="0" cy="0"/>
          <a:chOff x="0" y="0"/>
          <a:chExt cx="0" cy="0"/>
        </a:xfrm>
      </p:grpSpPr>
      <p:pic>
        <p:nvPicPr>
          <p:cNvPr id="38" name="Picture 2" descr="http://www.mhalliday.co.uk/wp/wp-content/uploads/2014/09/mbcs-logo-colour-small.png">
            <a:extLst>
              <a:ext uri="{FF2B5EF4-FFF2-40B4-BE49-F238E27FC236}">
                <a16:creationId xmlns:a16="http://schemas.microsoft.com/office/drawing/2014/main" id="{0776C5ED-87A7-4CB1-A1BC-923410A70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17D3F7D-9F9E-49E5-A683-3254AE5748E6}"/>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Software Development</a:t>
            </a:r>
            <a:endParaRPr lang="en-GB" sz="4400">
              <a:solidFill>
                <a:srgbClr val="21B9EC"/>
              </a:solidFill>
              <a:latin typeface="+mj-lt"/>
            </a:endParaRPr>
          </a:p>
        </p:txBody>
      </p:sp>
      <p:pic>
        <p:nvPicPr>
          <p:cNvPr id="15" name="Picture 14">
            <a:extLst>
              <a:ext uri="{FF2B5EF4-FFF2-40B4-BE49-F238E27FC236}">
                <a16:creationId xmlns:a16="http://schemas.microsoft.com/office/drawing/2014/main" id="{B7EFEDA6-F49E-4616-AB16-1EE6FA4EF3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4190" y="1470027"/>
            <a:ext cx="1468882" cy="3942790"/>
          </a:xfrm>
          <a:prstGeom prst="rect">
            <a:avLst/>
          </a:prstGeom>
        </p:spPr>
      </p:pic>
      <p:pic>
        <p:nvPicPr>
          <p:cNvPr id="17" name="Picture 16" descr="A person wearing a suit and tie&#10;&#10;Description generated with very high confidence">
            <a:extLst>
              <a:ext uri="{FF2B5EF4-FFF2-40B4-BE49-F238E27FC236}">
                <a16:creationId xmlns:a16="http://schemas.microsoft.com/office/drawing/2014/main" id="{55BADBF8-7B53-4C8A-8FFD-CAAB41B33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645" y="1387366"/>
            <a:ext cx="1383304" cy="4055237"/>
          </a:xfrm>
          <a:prstGeom prst="rect">
            <a:avLst/>
          </a:prstGeom>
        </p:spPr>
      </p:pic>
      <p:pic>
        <p:nvPicPr>
          <p:cNvPr id="18" name="Picture 17">
            <a:extLst>
              <a:ext uri="{FF2B5EF4-FFF2-40B4-BE49-F238E27FC236}">
                <a16:creationId xmlns:a16="http://schemas.microsoft.com/office/drawing/2014/main" id="{15843F47-0A29-441D-9A6D-5A4C74799180}"/>
              </a:ext>
            </a:extLst>
          </p:cNvPr>
          <p:cNvPicPr>
            <a:picLocks noChangeAspect="1"/>
          </p:cNvPicPr>
          <p:nvPr/>
        </p:nvPicPr>
        <p:blipFill rotWithShape="1">
          <a:blip r:embed="rId5">
            <a:extLst>
              <a:ext uri="{28A0092B-C50C-407E-A947-70E740481C1C}">
                <a14:useLocalDpi xmlns:a14="http://schemas.microsoft.com/office/drawing/2010/main" val="0"/>
              </a:ext>
            </a:extLst>
          </a:blip>
          <a:srcRect l="2089" r="2387"/>
          <a:stretch/>
        </p:blipFill>
        <p:spPr>
          <a:xfrm>
            <a:off x="9882324" y="1340111"/>
            <a:ext cx="1335403" cy="4055237"/>
          </a:xfrm>
          <a:prstGeom prst="rect">
            <a:avLst/>
          </a:prstGeom>
        </p:spPr>
      </p:pic>
      <p:pic>
        <p:nvPicPr>
          <p:cNvPr id="20" name="Picture 19">
            <a:extLst>
              <a:ext uri="{FF2B5EF4-FFF2-40B4-BE49-F238E27FC236}">
                <a16:creationId xmlns:a16="http://schemas.microsoft.com/office/drawing/2014/main" id="{9426A2C5-52DF-43F5-97EA-49E3B4BAD721}"/>
              </a:ext>
            </a:extLst>
          </p:cNvPr>
          <p:cNvPicPr>
            <a:picLocks noChangeAspect="1"/>
          </p:cNvPicPr>
          <p:nvPr/>
        </p:nvPicPr>
        <p:blipFill rotWithShape="1">
          <a:blip r:embed="rId6">
            <a:extLst>
              <a:ext uri="{28A0092B-C50C-407E-A947-70E740481C1C}">
                <a14:useLocalDpi xmlns:a14="http://schemas.microsoft.com/office/drawing/2010/main" val="0"/>
              </a:ext>
            </a:extLst>
          </a:blip>
          <a:srcRect l="18652" t="6102" r="21450" b="5641"/>
          <a:stretch/>
        </p:blipFill>
        <p:spPr>
          <a:xfrm>
            <a:off x="804773" y="1263535"/>
            <a:ext cx="1428071" cy="4149281"/>
          </a:xfrm>
          <a:prstGeom prst="rect">
            <a:avLst/>
          </a:prstGeom>
        </p:spPr>
      </p:pic>
      <p:pic>
        <p:nvPicPr>
          <p:cNvPr id="22" name="Picture 21">
            <a:extLst>
              <a:ext uri="{FF2B5EF4-FFF2-40B4-BE49-F238E27FC236}">
                <a16:creationId xmlns:a16="http://schemas.microsoft.com/office/drawing/2014/main" id="{57F0F5FF-0106-41A3-85D2-325D952D7D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3435" y="1470026"/>
            <a:ext cx="1409292" cy="3942790"/>
          </a:xfrm>
          <a:prstGeom prst="rect">
            <a:avLst/>
          </a:prstGeom>
        </p:spPr>
      </p:pic>
      <p:pic>
        <p:nvPicPr>
          <p:cNvPr id="23" name="Picture 22">
            <a:extLst>
              <a:ext uri="{FF2B5EF4-FFF2-40B4-BE49-F238E27FC236}">
                <a16:creationId xmlns:a16="http://schemas.microsoft.com/office/drawing/2014/main" id="{798A1DF6-F564-48A9-BD59-6A23B459A3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859" y="1450233"/>
            <a:ext cx="1636589" cy="3992370"/>
          </a:xfrm>
          <a:prstGeom prst="rect">
            <a:avLst/>
          </a:prstGeom>
        </p:spPr>
      </p:pic>
      <p:pic>
        <p:nvPicPr>
          <p:cNvPr id="24" name="Picture 23">
            <a:extLst>
              <a:ext uri="{FF2B5EF4-FFF2-40B4-BE49-F238E27FC236}">
                <a16:creationId xmlns:a16="http://schemas.microsoft.com/office/drawing/2014/main" id="{72C0566A-9E8F-475B-875D-4F703F2CF961}"/>
              </a:ext>
            </a:extLst>
          </p:cNvPr>
          <p:cNvPicPr>
            <a:picLocks noChangeAspect="1"/>
          </p:cNvPicPr>
          <p:nvPr/>
        </p:nvPicPr>
        <p:blipFill rotWithShape="1">
          <a:blip r:embed="rId9">
            <a:extLst>
              <a:ext uri="{28A0092B-C50C-407E-A947-70E740481C1C}">
                <a14:useLocalDpi xmlns:a14="http://schemas.microsoft.com/office/drawing/2010/main" val="0"/>
              </a:ext>
            </a:extLst>
          </a:blip>
          <a:srcRect l="17348" t="10531" r="20877" b="4550"/>
          <a:stretch/>
        </p:blipFill>
        <p:spPr>
          <a:xfrm>
            <a:off x="3305016" y="2834905"/>
            <a:ext cx="1472802" cy="3992370"/>
          </a:xfrm>
          <a:prstGeom prst="rect">
            <a:avLst/>
          </a:prstGeom>
        </p:spPr>
      </p:pic>
      <p:pic>
        <p:nvPicPr>
          <p:cNvPr id="26" name="Picture 25">
            <a:extLst>
              <a:ext uri="{FF2B5EF4-FFF2-40B4-BE49-F238E27FC236}">
                <a16:creationId xmlns:a16="http://schemas.microsoft.com/office/drawing/2014/main" id="{48387E1B-A506-4EC1-8B46-0C697F740F51}"/>
              </a:ext>
            </a:extLst>
          </p:cNvPr>
          <p:cNvPicPr>
            <a:picLocks noChangeAspect="1"/>
          </p:cNvPicPr>
          <p:nvPr/>
        </p:nvPicPr>
        <p:blipFill rotWithShape="1">
          <a:blip r:embed="rId10">
            <a:extLst>
              <a:ext uri="{28A0092B-C50C-407E-A947-70E740481C1C}">
                <a14:useLocalDpi xmlns:a14="http://schemas.microsoft.com/office/drawing/2010/main" val="0"/>
              </a:ext>
            </a:extLst>
          </a:blip>
          <a:srcRect l="21651" t="7207" r="16714" b="4552"/>
          <a:stretch/>
        </p:blipFill>
        <p:spPr>
          <a:xfrm>
            <a:off x="7097470" y="2681666"/>
            <a:ext cx="1468469" cy="4145609"/>
          </a:xfrm>
          <a:prstGeom prst="rect">
            <a:avLst/>
          </a:prstGeom>
        </p:spPr>
      </p:pic>
      <p:pic>
        <p:nvPicPr>
          <p:cNvPr id="27" name="Picture 26">
            <a:extLst>
              <a:ext uri="{FF2B5EF4-FFF2-40B4-BE49-F238E27FC236}">
                <a16:creationId xmlns:a16="http://schemas.microsoft.com/office/drawing/2014/main" id="{A68473D5-294C-4000-8CBC-61FFFFC0AD8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88780" y="2634232"/>
            <a:ext cx="1582487" cy="4154030"/>
          </a:xfrm>
          <a:prstGeom prst="rect">
            <a:avLst/>
          </a:prstGeom>
        </p:spPr>
      </p:pic>
      <p:pic>
        <p:nvPicPr>
          <p:cNvPr id="28" name="Picture 27">
            <a:extLst>
              <a:ext uri="{FF2B5EF4-FFF2-40B4-BE49-F238E27FC236}">
                <a16:creationId xmlns:a16="http://schemas.microsoft.com/office/drawing/2014/main" id="{277D4530-EA11-415D-8232-930F5C55F527}"/>
              </a:ext>
            </a:extLst>
          </p:cNvPr>
          <p:cNvPicPr>
            <a:picLocks noChangeAspect="1"/>
          </p:cNvPicPr>
          <p:nvPr/>
        </p:nvPicPr>
        <p:blipFill rotWithShape="1">
          <a:blip r:embed="rId12">
            <a:extLst>
              <a:ext uri="{28A0092B-C50C-407E-A947-70E740481C1C}">
                <a14:useLocalDpi xmlns:a14="http://schemas.microsoft.com/office/drawing/2010/main" val="0"/>
              </a:ext>
            </a:extLst>
          </a:blip>
          <a:srcRect l="21163" t="9240" r="21047" b="3290"/>
          <a:stretch/>
        </p:blipFill>
        <p:spPr>
          <a:xfrm>
            <a:off x="1681933" y="2651761"/>
            <a:ext cx="1409292" cy="4206239"/>
          </a:xfrm>
          <a:prstGeom prst="rect">
            <a:avLst/>
          </a:prstGeom>
        </p:spPr>
      </p:pic>
      <p:pic>
        <p:nvPicPr>
          <p:cNvPr id="29" name="Picture 28">
            <a:extLst>
              <a:ext uri="{FF2B5EF4-FFF2-40B4-BE49-F238E27FC236}">
                <a16:creationId xmlns:a16="http://schemas.microsoft.com/office/drawing/2014/main" id="{48672286-A80F-406F-800F-108C7B7E39B8}"/>
              </a:ext>
            </a:extLst>
          </p:cNvPr>
          <p:cNvPicPr>
            <a:picLocks noChangeAspect="1"/>
          </p:cNvPicPr>
          <p:nvPr/>
        </p:nvPicPr>
        <p:blipFill rotWithShape="1">
          <a:blip r:embed="rId13">
            <a:extLst>
              <a:ext uri="{28A0092B-C50C-407E-A947-70E740481C1C}">
                <a14:useLocalDpi xmlns:a14="http://schemas.microsoft.com/office/drawing/2010/main" val="0"/>
              </a:ext>
            </a:extLst>
          </a:blip>
          <a:srcRect l="13002" t="7865" r="8749" b="5196"/>
          <a:stretch/>
        </p:blipFill>
        <p:spPr>
          <a:xfrm>
            <a:off x="53263" y="2651761"/>
            <a:ext cx="1428072" cy="4206240"/>
          </a:xfrm>
          <a:prstGeom prst="rect">
            <a:avLst/>
          </a:prstGeom>
        </p:spPr>
      </p:pic>
      <p:pic>
        <p:nvPicPr>
          <p:cNvPr id="30" name="Picture 29">
            <a:extLst>
              <a:ext uri="{FF2B5EF4-FFF2-40B4-BE49-F238E27FC236}">
                <a16:creationId xmlns:a16="http://schemas.microsoft.com/office/drawing/2014/main" id="{D3228178-D115-48C2-AA59-D081771223A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591509" y="5781722"/>
            <a:ext cx="525714" cy="876190"/>
          </a:xfrm>
          <a:prstGeom prst="rect">
            <a:avLst/>
          </a:prstGeom>
          <a:ln w="12700">
            <a:solidFill>
              <a:schemeClr val="bg1"/>
            </a:solidFill>
          </a:ln>
        </p:spPr>
      </p:pic>
      <p:pic>
        <p:nvPicPr>
          <p:cNvPr id="21" name="Picture 20">
            <a:extLst>
              <a:ext uri="{FF2B5EF4-FFF2-40B4-BE49-F238E27FC236}">
                <a16:creationId xmlns:a16="http://schemas.microsoft.com/office/drawing/2014/main" id="{3C9A0EFB-244F-4E8B-ACCA-27907EAAE5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31515" y="2787471"/>
            <a:ext cx="2034259" cy="3992370"/>
          </a:xfrm>
          <a:prstGeom prst="rect">
            <a:avLst/>
          </a:prstGeom>
        </p:spPr>
      </p:pic>
      <p:pic>
        <p:nvPicPr>
          <p:cNvPr id="31" name="Picture 30">
            <a:extLst>
              <a:ext uri="{FF2B5EF4-FFF2-40B4-BE49-F238E27FC236}">
                <a16:creationId xmlns:a16="http://schemas.microsoft.com/office/drawing/2014/main" id="{0DEE4E5D-D141-4BB5-94A3-CFF639D44D1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772767" y="2710722"/>
            <a:ext cx="1306179" cy="4102199"/>
          </a:xfrm>
          <a:prstGeom prst="rect">
            <a:avLst/>
          </a:prstGeom>
        </p:spPr>
      </p:pic>
      <p:pic>
        <p:nvPicPr>
          <p:cNvPr id="19" name="Picture 18">
            <a:extLst>
              <a:ext uri="{FF2B5EF4-FFF2-40B4-BE49-F238E27FC236}">
                <a16:creationId xmlns:a16="http://schemas.microsoft.com/office/drawing/2014/main" id="{C4DCB69D-964C-426A-A255-AC7D5505ED2D}"/>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089" r="2387"/>
          <a:stretch/>
        </p:blipFill>
        <p:spPr>
          <a:xfrm>
            <a:off x="9768988" y="1340111"/>
            <a:ext cx="1335403" cy="4055237"/>
          </a:xfrm>
          <a:prstGeom prst="rect">
            <a:avLst/>
          </a:prstGeom>
        </p:spPr>
      </p:pic>
      <p:pic>
        <p:nvPicPr>
          <p:cNvPr id="25" name="Picture 24">
            <a:extLst>
              <a:ext uri="{FF2B5EF4-FFF2-40B4-BE49-F238E27FC236}">
                <a16:creationId xmlns:a16="http://schemas.microsoft.com/office/drawing/2014/main" id="{28187E2D-44E3-4F02-A069-6D4331E5D52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734730" y="1478046"/>
            <a:ext cx="2034259" cy="3992370"/>
          </a:xfrm>
          <a:prstGeom prst="rect">
            <a:avLst/>
          </a:prstGeom>
        </p:spPr>
      </p:pic>
      <p:pic>
        <p:nvPicPr>
          <p:cNvPr id="32" name="Picture 31">
            <a:extLst>
              <a:ext uri="{FF2B5EF4-FFF2-40B4-BE49-F238E27FC236}">
                <a16:creationId xmlns:a16="http://schemas.microsoft.com/office/drawing/2014/main" id="{2F8310EF-2FD8-4CD6-AB9C-66671A2DE218}"/>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350631" y="1377144"/>
            <a:ext cx="1397975" cy="4063219"/>
          </a:xfrm>
          <a:prstGeom prst="rect">
            <a:avLst/>
          </a:prstGeom>
        </p:spPr>
      </p:pic>
      <p:pic>
        <p:nvPicPr>
          <p:cNvPr id="33" name="Picture 32">
            <a:extLst>
              <a:ext uri="{FF2B5EF4-FFF2-40B4-BE49-F238E27FC236}">
                <a16:creationId xmlns:a16="http://schemas.microsoft.com/office/drawing/2014/main" id="{67785096-F1C9-4B07-BC13-9FE456C8CB84}"/>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8652" t="6102" r="21450" b="5641"/>
          <a:stretch/>
        </p:blipFill>
        <p:spPr>
          <a:xfrm>
            <a:off x="1075803" y="1263535"/>
            <a:ext cx="1428071" cy="4149281"/>
          </a:xfrm>
          <a:prstGeom prst="rect">
            <a:avLst/>
          </a:prstGeom>
        </p:spPr>
      </p:pic>
      <p:pic>
        <p:nvPicPr>
          <p:cNvPr id="34" name="Picture 33">
            <a:extLst>
              <a:ext uri="{FF2B5EF4-FFF2-40B4-BE49-F238E27FC236}">
                <a16:creationId xmlns:a16="http://schemas.microsoft.com/office/drawing/2014/main" id="{6F12F0A4-CC50-489A-8BBD-011D3D62B1E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785686" y="1470026"/>
            <a:ext cx="1409292" cy="3942790"/>
          </a:xfrm>
          <a:prstGeom prst="rect">
            <a:avLst/>
          </a:prstGeom>
        </p:spPr>
      </p:pic>
      <p:pic>
        <p:nvPicPr>
          <p:cNvPr id="35" name="Picture 2" descr="http://www.mhalliday.co.uk/wp/wp-content/uploads/2014/09/mbcs-logo-colour-small.png">
            <a:extLst>
              <a:ext uri="{FF2B5EF4-FFF2-40B4-BE49-F238E27FC236}">
                <a16:creationId xmlns:a16="http://schemas.microsoft.com/office/drawing/2014/main" id="{61D36E7E-E223-4D94-8B06-7E22BBC55CC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59321" y="444771"/>
            <a:ext cx="2226893" cy="102987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DEE2A52B-674F-446D-A5A4-2881B308D11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1735" y="1450233"/>
            <a:ext cx="1636589" cy="3992370"/>
          </a:xfrm>
          <a:prstGeom prst="rect">
            <a:avLst/>
          </a:prstGeom>
        </p:spPr>
      </p:pic>
      <p:pic>
        <p:nvPicPr>
          <p:cNvPr id="37" name="Picture 36">
            <a:extLst>
              <a:ext uri="{FF2B5EF4-FFF2-40B4-BE49-F238E27FC236}">
                <a16:creationId xmlns:a16="http://schemas.microsoft.com/office/drawing/2014/main" id="{E21FFC47-3B8F-4A9A-A12C-A82B28E01D97}"/>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7348" t="10531" r="20877" b="4550"/>
          <a:stretch/>
        </p:blipFill>
        <p:spPr>
          <a:xfrm>
            <a:off x="3520234" y="2834905"/>
            <a:ext cx="1472802" cy="3992370"/>
          </a:xfrm>
          <a:prstGeom prst="rect">
            <a:avLst/>
          </a:prstGeom>
        </p:spPr>
      </p:pic>
      <p:pic>
        <p:nvPicPr>
          <p:cNvPr id="39" name="Picture 38">
            <a:extLst>
              <a:ext uri="{FF2B5EF4-FFF2-40B4-BE49-F238E27FC236}">
                <a16:creationId xmlns:a16="http://schemas.microsoft.com/office/drawing/2014/main" id="{83AFA849-3E4F-4C08-8494-E61358FCE8C5}"/>
              </a:ext>
            </a:extLst>
          </p:cNvPr>
          <p:cNvPicPr>
            <a:picLocks noChangeAspect="1"/>
          </p:cNvPicPr>
          <p:nvPr userDrawn="1"/>
        </p:nvPicPr>
        <p:blipFill rotWithShape="1">
          <a:blip r:embed="rId18">
            <a:extLst>
              <a:ext uri="{28A0092B-C50C-407E-A947-70E740481C1C}">
                <a14:useLocalDpi xmlns:a14="http://schemas.microsoft.com/office/drawing/2010/main" val="0"/>
              </a:ext>
            </a:extLst>
          </a:blip>
          <a:srcRect l="18140" t="5502" r="20114" b="5755"/>
          <a:stretch/>
        </p:blipFill>
        <p:spPr>
          <a:xfrm>
            <a:off x="5417976" y="2477193"/>
            <a:ext cx="1534931" cy="4350082"/>
          </a:xfrm>
          <a:prstGeom prst="rect">
            <a:avLst/>
          </a:prstGeom>
        </p:spPr>
      </p:pic>
      <p:pic>
        <p:nvPicPr>
          <p:cNvPr id="40" name="Picture 39">
            <a:extLst>
              <a:ext uri="{FF2B5EF4-FFF2-40B4-BE49-F238E27FC236}">
                <a16:creationId xmlns:a16="http://schemas.microsoft.com/office/drawing/2014/main" id="{05461905-0382-4EE7-86FE-304C5F5FC5A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21651" t="7207" r="16714" b="4552"/>
          <a:stretch/>
        </p:blipFill>
        <p:spPr>
          <a:xfrm>
            <a:off x="8911243" y="2681666"/>
            <a:ext cx="1468469" cy="4145609"/>
          </a:xfrm>
          <a:prstGeom prst="rect">
            <a:avLst/>
          </a:prstGeom>
        </p:spPr>
      </p:pic>
      <p:pic>
        <p:nvPicPr>
          <p:cNvPr id="41" name="Picture 40">
            <a:extLst>
              <a:ext uri="{FF2B5EF4-FFF2-40B4-BE49-F238E27FC236}">
                <a16:creationId xmlns:a16="http://schemas.microsoft.com/office/drawing/2014/main" id="{05B72965-AE32-4001-AF04-E6402265F4E5}"/>
              </a:ext>
            </a:extLst>
          </p:cNvPr>
          <p:cNvPicPr>
            <a:picLocks noChangeAspect="1"/>
          </p:cNvPicPr>
          <p:nvPr userDrawn="1"/>
        </p:nvPicPr>
        <p:blipFill rotWithShape="1">
          <a:blip r:embed="rId19">
            <a:extLst>
              <a:ext uri="{28A0092B-C50C-407E-A947-70E740481C1C}">
                <a14:useLocalDpi xmlns:a14="http://schemas.microsoft.com/office/drawing/2010/main" val="0"/>
              </a:ext>
            </a:extLst>
          </a:blip>
          <a:srcRect l="18914" t="9450" r="18328" b="4256"/>
          <a:stretch/>
        </p:blipFill>
        <p:spPr>
          <a:xfrm>
            <a:off x="7124007" y="2681666"/>
            <a:ext cx="1528941" cy="4145609"/>
          </a:xfrm>
          <a:prstGeom prst="rect">
            <a:avLst/>
          </a:prstGeom>
        </p:spPr>
      </p:pic>
      <p:pic>
        <p:nvPicPr>
          <p:cNvPr id="42" name="Picture 41">
            <a:extLst>
              <a:ext uri="{FF2B5EF4-FFF2-40B4-BE49-F238E27FC236}">
                <a16:creationId xmlns:a16="http://schemas.microsoft.com/office/drawing/2014/main" id="{34E75B3E-47C2-4BEB-A431-1A468884BC9F}"/>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21551" t="9226" r="22469" b="4873"/>
          <a:stretch/>
        </p:blipFill>
        <p:spPr>
          <a:xfrm>
            <a:off x="10638007" y="2593571"/>
            <a:ext cx="1409292" cy="4264429"/>
          </a:xfrm>
          <a:prstGeom prst="rect">
            <a:avLst/>
          </a:prstGeom>
        </p:spPr>
      </p:pic>
      <p:pic>
        <p:nvPicPr>
          <p:cNvPr id="43" name="Picture 42">
            <a:extLst>
              <a:ext uri="{FF2B5EF4-FFF2-40B4-BE49-F238E27FC236}">
                <a16:creationId xmlns:a16="http://schemas.microsoft.com/office/drawing/2014/main" id="{9B2C9A5F-0462-48E5-8483-6D931770AAFD}"/>
              </a:ext>
            </a:extLst>
          </p:cNvPr>
          <p:cNvPicPr>
            <a:picLocks noChangeAspect="1"/>
          </p:cNvPicPr>
          <p:nvPr userDrawn="1"/>
        </p:nvPicPr>
        <p:blipFill rotWithShape="1">
          <a:blip r:embed="rId12">
            <a:extLst>
              <a:ext uri="{28A0092B-C50C-407E-A947-70E740481C1C}">
                <a14:useLocalDpi xmlns:a14="http://schemas.microsoft.com/office/drawing/2010/main" val="0"/>
              </a:ext>
            </a:extLst>
          </a:blip>
          <a:srcRect l="21163" t="9240" r="21047" b="3290"/>
          <a:stretch/>
        </p:blipFill>
        <p:spPr>
          <a:xfrm>
            <a:off x="1934184" y="2651761"/>
            <a:ext cx="1409292" cy="4206239"/>
          </a:xfrm>
          <a:prstGeom prst="rect">
            <a:avLst/>
          </a:prstGeom>
        </p:spPr>
      </p:pic>
      <p:pic>
        <p:nvPicPr>
          <p:cNvPr id="44" name="Picture 43">
            <a:extLst>
              <a:ext uri="{FF2B5EF4-FFF2-40B4-BE49-F238E27FC236}">
                <a16:creationId xmlns:a16="http://schemas.microsoft.com/office/drawing/2014/main" id="{CF612955-1D04-4FB4-AAD6-7B74D2E798B9}"/>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13002" t="7865" r="8749" b="5196"/>
          <a:stretch/>
        </p:blipFill>
        <p:spPr>
          <a:xfrm>
            <a:off x="143147" y="2651761"/>
            <a:ext cx="1428072" cy="4206240"/>
          </a:xfrm>
          <a:prstGeom prst="rect">
            <a:avLst/>
          </a:prstGeom>
        </p:spPr>
      </p:pic>
      <p:sp>
        <p:nvSpPr>
          <p:cNvPr id="45" name="TextBox 44">
            <a:extLst>
              <a:ext uri="{FF2B5EF4-FFF2-40B4-BE49-F238E27FC236}">
                <a16:creationId xmlns:a16="http://schemas.microsoft.com/office/drawing/2014/main" id="{71261BAB-8BC4-467F-91C3-A942CD36B752}"/>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Software Development</a:t>
            </a:r>
            <a:endParaRPr lang="en-GB" sz="4400" dirty="0">
              <a:solidFill>
                <a:srgbClr val="21B9EC"/>
              </a:solidFill>
              <a:latin typeface="+mj-lt"/>
            </a:endParaRPr>
          </a:p>
        </p:txBody>
      </p:sp>
      <p:pic>
        <p:nvPicPr>
          <p:cNvPr id="46" name="Picture 45">
            <a:extLst>
              <a:ext uri="{FF2B5EF4-FFF2-40B4-BE49-F238E27FC236}">
                <a16:creationId xmlns:a16="http://schemas.microsoft.com/office/drawing/2014/main" id="{52853D9F-A702-4642-8C97-60BD07D29C8F}"/>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2843760" y="5781722"/>
            <a:ext cx="525714" cy="876190"/>
          </a:xfrm>
          <a:prstGeom prst="rect">
            <a:avLst/>
          </a:prstGeom>
          <a:ln w="12700">
            <a:solidFill>
              <a:schemeClr val="bg1"/>
            </a:solidFill>
          </a:ln>
        </p:spPr>
      </p:pic>
    </p:spTree>
    <p:extLst>
      <p:ext uri="{BB962C8B-B14F-4D97-AF65-F5344CB8AC3E}">
        <p14:creationId xmlns:p14="http://schemas.microsoft.com/office/powerpoint/2010/main" val="274668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nsultancy Services Team">
    <p:bg>
      <p:bgPr>
        <a:solidFill>
          <a:schemeClr val="bg1"/>
        </a:solidFill>
        <a:effectLst/>
      </p:bgPr>
    </p:bg>
    <p:spTree>
      <p:nvGrpSpPr>
        <p:cNvPr id="1" name=""/>
        <p:cNvGrpSpPr/>
        <p:nvPr/>
      </p:nvGrpSpPr>
      <p:grpSpPr>
        <a:xfrm>
          <a:off x="0" y="0"/>
          <a:ext cx="0" cy="0"/>
          <a:chOff x="0" y="0"/>
          <a:chExt cx="0" cy="0"/>
        </a:xfrm>
      </p:grpSpPr>
      <p:pic>
        <p:nvPicPr>
          <p:cNvPr id="15" name="Picture 4" descr="http://www.gbbuk.com/wp-content/uploads/2012/10/CharteredEngineerC3.png">
            <a:extLst>
              <a:ext uri="{FF2B5EF4-FFF2-40B4-BE49-F238E27FC236}">
                <a16:creationId xmlns:a16="http://schemas.microsoft.com/office/drawing/2014/main" id="{799A18BD-B668-4977-ABCB-0C4B370D56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mhalliday.co.uk/wp/wp-content/uploads/2014/09/mbcs-logo-colour-small.png">
            <a:extLst>
              <a:ext uri="{FF2B5EF4-FFF2-40B4-BE49-F238E27FC236}">
                <a16:creationId xmlns:a16="http://schemas.microsoft.com/office/drawing/2014/main" id="{F970B55D-75D4-449D-B355-737A427747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FC205FB-A323-4A41-8D98-CF55F23C8ED0}"/>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Consultancy Services</a:t>
            </a:r>
            <a:endParaRPr lang="en-GB" sz="4400">
              <a:solidFill>
                <a:srgbClr val="21B9EC"/>
              </a:solidFill>
              <a:latin typeface="+mj-lt"/>
            </a:endParaRPr>
          </a:p>
        </p:txBody>
      </p:sp>
      <p:pic>
        <p:nvPicPr>
          <p:cNvPr id="11" name="Picture 10">
            <a:extLst>
              <a:ext uri="{FF2B5EF4-FFF2-40B4-BE49-F238E27FC236}">
                <a16:creationId xmlns:a16="http://schemas.microsoft.com/office/drawing/2014/main" id="{3EE87021-67B4-4D49-84FA-A2305E7B50A5}"/>
              </a:ext>
            </a:extLst>
          </p:cNvPr>
          <p:cNvPicPr>
            <a:picLocks noChangeAspect="1"/>
          </p:cNvPicPr>
          <p:nvPr/>
        </p:nvPicPr>
        <p:blipFill rotWithShape="1">
          <a:blip r:embed="rId4">
            <a:extLst>
              <a:ext uri="{28A0092B-C50C-407E-A947-70E740481C1C}">
                <a14:useLocalDpi xmlns:a14="http://schemas.microsoft.com/office/drawing/2010/main" val="0"/>
              </a:ext>
            </a:extLst>
          </a:blip>
          <a:srcRect l="18158" t="9328" r="20582" b="5301"/>
          <a:stretch/>
        </p:blipFill>
        <p:spPr>
          <a:xfrm>
            <a:off x="6220040" y="1837112"/>
            <a:ext cx="1782252" cy="4897629"/>
          </a:xfrm>
          <a:prstGeom prst="rect">
            <a:avLst/>
          </a:prstGeom>
        </p:spPr>
      </p:pic>
      <p:pic>
        <p:nvPicPr>
          <p:cNvPr id="12" name="Picture 11" descr="A picture containing clothing&#10;&#10;Description generated with very high confidence">
            <a:extLst>
              <a:ext uri="{FF2B5EF4-FFF2-40B4-BE49-F238E27FC236}">
                <a16:creationId xmlns:a16="http://schemas.microsoft.com/office/drawing/2014/main" id="{B3EBE884-7B9C-46A8-9FA8-3DDC666A1A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0067" y="1768895"/>
            <a:ext cx="2691895" cy="4907949"/>
          </a:xfrm>
          <a:prstGeom prst="rect">
            <a:avLst/>
          </a:prstGeom>
        </p:spPr>
      </p:pic>
      <p:pic>
        <p:nvPicPr>
          <p:cNvPr id="14" name="Picture 13">
            <a:extLst>
              <a:ext uri="{FF2B5EF4-FFF2-40B4-BE49-F238E27FC236}">
                <a16:creationId xmlns:a16="http://schemas.microsoft.com/office/drawing/2014/main" id="{7DCB4081-416F-4533-A5E8-A3C75EA0BC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9957" y="5805491"/>
            <a:ext cx="525714" cy="876190"/>
          </a:xfrm>
          <a:prstGeom prst="rect">
            <a:avLst/>
          </a:prstGeom>
          <a:ln w="12700">
            <a:solidFill>
              <a:schemeClr val="bg1"/>
            </a:solidFill>
          </a:ln>
        </p:spPr>
      </p:pic>
      <p:pic>
        <p:nvPicPr>
          <p:cNvPr id="18" name="Picture 17">
            <a:extLst>
              <a:ext uri="{FF2B5EF4-FFF2-40B4-BE49-F238E27FC236}">
                <a16:creationId xmlns:a16="http://schemas.microsoft.com/office/drawing/2014/main" id="{AFF551BA-F9DD-4B9B-8096-DF7DAA1A0D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3038" y="1837112"/>
            <a:ext cx="1782252" cy="4897629"/>
          </a:xfrm>
          <a:prstGeom prst="rect">
            <a:avLst/>
          </a:prstGeom>
        </p:spPr>
      </p:pic>
      <p:pic>
        <p:nvPicPr>
          <p:cNvPr id="24" name="Picture 23" descr="A close up of a mask&#10;&#10;Description generated with high confidence">
            <a:extLst>
              <a:ext uri="{FF2B5EF4-FFF2-40B4-BE49-F238E27FC236}">
                <a16:creationId xmlns:a16="http://schemas.microsoft.com/office/drawing/2014/main" id="{6CD7FD4F-EFEB-4717-B9D5-FE8FAEBB44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3848" y="1837111"/>
            <a:ext cx="1682917" cy="4897629"/>
          </a:xfrm>
          <a:prstGeom prst="rect">
            <a:avLst/>
          </a:prstGeom>
        </p:spPr>
      </p:pic>
      <p:pic>
        <p:nvPicPr>
          <p:cNvPr id="25" name="Picture 24">
            <a:extLst>
              <a:ext uri="{FF2B5EF4-FFF2-40B4-BE49-F238E27FC236}">
                <a16:creationId xmlns:a16="http://schemas.microsoft.com/office/drawing/2014/main" id="{E2C0C667-D913-4197-8C3A-C96F9E4E69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82879" y="5800654"/>
            <a:ext cx="525714" cy="876190"/>
          </a:xfrm>
          <a:prstGeom prst="rect">
            <a:avLst/>
          </a:prstGeom>
          <a:ln w="12700">
            <a:solidFill>
              <a:schemeClr val="bg1"/>
            </a:solidFill>
          </a:ln>
        </p:spPr>
      </p:pic>
      <p:pic>
        <p:nvPicPr>
          <p:cNvPr id="13" name="Picture 12">
            <a:extLst>
              <a:ext uri="{FF2B5EF4-FFF2-40B4-BE49-F238E27FC236}">
                <a16:creationId xmlns:a16="http://schemas.microsoft.com/office/drawing/2014/main" id="{8BE076B3-10EA-4192-A3F0-6B8534E598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7716" y="5800654"/>
            <a:ext cx="525714" cy="876190"/>
          </a:xfrm>
          <a:prstGeom prst="rect">
            <a:avLst/>
          </a:prstGeom>
          <a:ln w="12700">
            <a:solidFill>
              <a:schemeClr val="bg1"/>
            </a:solidFill>
          </a:ln>
        </p:spPr>
      </p:pic>
      <p:pic>
        <p:nvPicPr>
          <p:cNvPr id="16" name="Picture 4" descr="http://www.gbbuk.com/wp-content/uploads/2012/10/CharteredEngineerC3.png">
            <a:extLst>
              <a:ext uri="{FF2B5EF4-FFF2-40B4-BE49-F238E27FC236}">
                <a16:creationId xmlns:a16="http://schemas.microsoft.com/office/drawing/2014/main" id="{122982AC-E27E-4B62-81A6-374B67DC21C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442" y="538400"/>
            <a:ext cx="2327986" cy="8967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4A331F1-F128-4BB6-9562-5221844D606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8158" t="9328" r="20582" b="5301"/>
          <a:stretch/>
        </p:blipFill>
        <p:spPr>
          <a:xfrm>
            <a:off x="6546476" y="1837112"/>
            <a:ext cx="1782252" cy="4897629"/>
          </a:xfrm>
          <a:prstGeom prst="rect">
            <a:avLst/>
          </a:prstGeom>
        </p:spPr>
      </p:pic>
      <p:pic>
        <p:nvPicPr>
          <p:cNvPr id="19" name="Picture 18" descr="A picture containing clothing&#10;&#10;Description generated with very high confidence">
            <a:extLst>
              <a:ext uri="{FF2B5EF4-FFF2-40B4-BE49-F238E27FC236}">
                <a16:creationId xmlns:a16="http://schemas.microsoft.com/office/drawing/2014/main" id="{7BFAF690-02B5-41EB-8E7C-F0E15D45FA9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79538" y="1768895"/>
            <a:ext cx="2691895" cy="4907949"/>
          </a:xfrm>
          <a:prstGeom prst="rect">
            <a:avLst/>
          </a:prstGeom>
        </p:spPr>
      </p:pic>
      <p:pic>
        <p:nvPicPr>
          <p:cNvPr id="20" name="Picture 2" descr="http://www.mhalliday.co.uk/wp/wp-content/uploads/2014/09/mbcs-logo-colour-small.png">
            <a:extLst>
              <a:ext uri="{FF2B5EF4-FFF2-40B4-BE49-F238E27FC236}">
                <a16:creationId xmlns:a16="http://schemas.microsoft.com/office/drawing/2014/main" id="{F27F87A1-87D4-4241-9F0C-6059493A7F61}"/>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6313"/>
          <a:stretch/>
        </p:blipFill>
        <p:spPr bwMode="auto">
          <a:xfrm>
            <a:off x="9891193" y="538400"/>
            <a:ext cx="1919365" cy="94745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80AC54E-53D2-4BAF-934B-DBD822FACAE4}"/>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Consultancy Services</a:t>
            </a:r>
            <a:endParaRPr lang="en-GB" sz="4400" dirty="0">
              <a:solidFill>
                <a:srgbClr val="21B9EC"/>
              </a:solidFill>
              <a:latin typeface="+mj-lt"/>
            </a:endParaRPr>
          </a:p>
        </p:txBody>
      </p:sp>
      <p:pic>
        <p:nvPicPr>
          <p:cNvPr id="26" name="Picture 25">
            <a:extLst>
              <a:ext uri="{FF2B5EF4-FFF2-40B4-BE49-F238E27FC236}">
                <a16:creationId xmlns:a16="http://schemas.microsoft.com/office/drawing/2014/main" id="{45A90753-9A20-440D-B45C-044A223FF013}"/>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709428" y="5805491"/>
            <a:ext cx="525714" cy="876190"/>
          </a:xfrm>
          <a:prstGeom prst="rect">
            <a:avLst/>
          </a:prstGeom>
          <a:ln w="12700">
            <a:solidFill>
              <a:schemeClr val="bg1"/>
            </a:solidFill>
          </a:ln>
        </p:spPr>
      </p:pic>
      <p:pic>
        <p:nvPicPr>
          <p:cNvPr id="27" name="Picture 26">
            <a:extLst>
              <a:ext uri="{FF2B5EF4-FFF2-40B4-BE49-F238E27FC236}">
                <a16:creationId xmlns:a16="http://schemas.microsoft.com/office/drawing/2014/main" id="{9D1BD5E1-C622-483A-B70C-5F06A4AE81B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029077" y="1768895"/>
            <a:ext cx="1886978" cy="4970661"/>
          </a:xfrm>
          <a:prstGeom prst="rect">
            <a:avLst/>
          </a:prstGeom>
        </p:spPr>
      </p:pic>
      <p:pic>
        <p:nvPicPr>
          <p:cNvPr id="28" name="Picture 27">
            <a:extLst>
              <a:ext uri="{FF2B5EF4-FFF2-40B4-BE49-F238E27FC236}">
                <a16:creationId xmlns:a16="http://schemas.microsoft.com/office/drawing/2014/main" id="{3345509D-65E7-4D4E-84AC-9CDC0D09CA6B}"/>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456691" y="5800654"/>
            <a:ext cx="525714" cy="876190"/>
          </a:xfrm>
          <a:prstGeom prst="rect">
            <a:avLst/>
          </a:prstGeom>
          <a:ln w="12700">
            <a:solidFill>
              <a:schemeClr val="bg1"/>
            </a:solidFill>
          </a:ln>
        </p:spPr>
      </p:pic>
      <p:pic>
        <p:nvPicPr>
          <p:cNvPr id="29" name="Picture 28">
            <a:extLst>
              <a:ext uri="{FF2B5EF4-FFF2-40B4-BE49-F238E27FC236}">
                <a16:creationId xmlns:a16="http://schemas.microsoft.com/office/drawing/2014/main" id="{216BA93A-4018-47B7-A503-51D2D68A78F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57448" y="1837112"/>
            <a:ext cx="1782252" cy="4897629"/>
          </a:xfrm>
          <a:prstGeom prst="rect">
            <a:avLst/>
          </a:prstGeom>
        </p:spPr>
      </p:pic>
    </p:spTree>
    <p:extLst>
      <p:ext uri="{BB962C8B-B14F-4D97-AF65-F5344CB8AC3E}">
        <p14:creationId xmlns:p14="http://schemas.microsoft.com/office/powerpoint/2010/main" val="3622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upport Engineering Test">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05A48BF-BB33-4A26-A651-3A17AFF9A83C}"/>
              </a:ext>
            </a:extLst>
          </p:cNvPr>
          <p:cNvPicPr>
            <a:picLocks noChangeAspect="1"/>
          </p:cNvPicPr>
          <p:nvPr/>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6" name="Picture 15">
            <a:extLst>
              <a:ext uri="{FF2B5EF4-FFF2-40B4-BE49-F238E27FC236}">
                <a16:creationId xmlns:a16="http://schemas.microsoft.com/office/drawing/2014/main" id="{248C7925-3446-458A-9583-FE2161786A93}"/>
              </a:ext>
            </a:extLst>
          </p:cNvPr>
          <p:cNvPicPr>
            <a:picLocks noChangeAspect="1"/>
          </p:cNvPicPr>
          <p:nvPr/>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26" name="Picture 25">
            <a:extLst>
              <a:ext uri="{FF2B5EF4-FFF2-40B4-BE49-F238E27FC236}">
                <a16:creationId xmlns:a16="http://schemas.microsoft.com/office/drawing/2014/main" id="{4C471423-A3BF-4C92-9D98-A33AB7753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7" name="Picture 26">
            <a:extLst>
              <a:ext uri="{FF2B5EF4-FFF2-40B4-BE49-F238E27FC236}">
                <a16:creationId xmlns:a16="http://schemas.microsoft.com/office/drawing/2014/main" id="{800C0BFD-614F-4266-A83F-00926151B6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8" name="Picture 2" descr="http://www.mhalliday.co.uk/wp/wp-content/uploads/2014/09/mbcs-logo-colour-small.png">
            <a:extLst>
              <a:ext uri="{FF2B5EF4-FFF2-40B4-BE49-F238E27FC236}">
                <a16:creationId xmlns:a16="http://schemas.microsoft.com/office/drawing/2014/main" id="{8D36FD85-3C95-4052-843E-61BC665639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BA9073C-35BF-4832-A9CA-D2DB9D01DF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30" name="TextBox 29">
            <a:extLst>
              <a:ext uri="{FF2B5EF4-FFF2-40B4-BE49-F238E27FC236}">
                <a16:creationId xmlns:a16="http://schemas.microsoft.com/office/drawing/2014/main" id="{5FCB6D00-459C-4FC8-90A0-AF529DC3E672}"/>
              </a:ext>
            </a:extLst>
          </p:cNvPr>
          <p:cNvSpPr txBox="1"/>
          <p:nvPr/>
        </p:nvSpPr>
        <p:spPr>
          <a:xfrm>
            <a:off x="1978922" y="574987"/>
            <a:ext cx="8027500" cy="769441"/>
          </a:xfrm>
          <a:prstGeom prst="rect">
            <a:avLst/>
          </a:prstGeom>
          <a:noFill/>
        </p:spPr>
        <p:txBody>
          <a:bodyPr wrap="square" rtlCol="0">
            <a:spAutoFit/>
          </a:bodyPr>
          <a:lstStyle/>
          <a:p>
            <a:pPr algn="ctr"/>
            <a:r>
              <a:rPr lang="en-US" sz="4400">
                <a:solidFill>
                  <a:srgbClr val="21B9EC"/>
                </a:solidFill>
                <a:latin typeface="+mj-lt"/>
              </a:rPr>
              <a:t>Support, Engineering &amp; Test</a:t>
            </a:r>
            <a:endParaRPr lang="en-GB" sz="4400">
              <a:solidFill>
                <a:srgbClr val="21B9EC"/>
              </a:solidFill>
              <a:latin typeface="+mj-lt"/>
            </a:endParaRPr>
          </a:p>
        </p:txBody>
      </p:sp>
      <p:pic>
        <p:nvPicPr>
          <p:cNvPr id="13" name="Picture 12" descr="A close up of a mans face&#10;&#10;Description generated with high confidence">
            <a:extLst>
              <a:ext uri="{FF2B5EF4-FFF2-40B4-BE49-F238E27FC236}">
                <a16:creationId xmlns:a16="http://schemas.microsoft.com/office/drawing/2014/main" id="{7789530F-5846-4028-A6C9-4898ABBC602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 b="-2064"/>
          <a:stretch/>
        </p:blipFill>
        <p:spPr>
          <a:xfrm>
            <a:off x="7615130" y="2037042"/>
            <a:ext cx="1817689" cy="4790472"/>
          </a:xfrm>
          <a:prstGeom prst="rect">
            <a:avLst/>
          </a:prstGeom>
        </p:spPr>
      </p:pic>
      <p:pic>
        <p:nvPicPr>
          <p:cNvPr id="14" name="Picture 13">
            <a:extLst>
              <a:ext uri="{FF2B5EF4-FFF2-40B4-BE49-F238E27FC236}">
                <a16:creationId xmlns:a16="http://schemas.microsoft.com/office/drawing/2014/main" id="{65A5C79B-3489-4B8C-BB53-BC54E56AF796}"/>
              </a:ext>
            </a:extLst>
          </p:cNvPr>
          <p:cNvPicPr>
            <a:picLocks noChangeAspect="1"/>
          </p:cNvPicPr>
          <p:nvPr/>
        </p:nvPicPr>
        <p:blipFill rotWithShape="1">
          <a:blip r:embed="rId9">
            <a:extLst>
              <a:ext uri="{28A0092B-C50C-407E-A947-70E740481C1C}">
                <a14:useLocalDpi xmlns:a14="http://schemas.microsoft.com/office/drawing/2010/main" val="0"/>
              </a:ext>
            </a:extLst>
          </a:blip>
          <a:srcRect l="15785" t="6860" r="19770" b="4252"/>
          <a:stretch/>
        </p:blipFill>
        <p:spPr>
          <a:xfrm>
            <a:off x="380480" y="1865819"/>
            <a:ext cx="1788001" cy="4863040"/>
          </a:xfrm>
          <a:prstGeom prst="rect">
            <a:avLst/>
          </a:prstGeom>
        </p:spPr>
      </p:pic>
      <p:pic>
        <p:nvPicPr>
          <p:cNvPr id="15" name="Picture 14">
            <a:extLst>
              <a:ext uri="{FF2B5EF4-FFF2-40B4-BE49-F238E27FC236}">
                <a16:creationId xmlns:a16="http://schemas.microsoft.com/office/drawing/2014/main" id="{A4FE737B-BCB3-4661-8E77-C46C3EAE241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pic>
        <p:nvPicPr>
          <p:cNvPr id="17" name="Picture 16">
            <a:extLst>
              <a:ext uri="{FF2B5EF4-FFF2-40B4-BE49-F238E27FC236}">
                <a16:creationId xmlns:a16="http://schemas.microsoft.com/office/drawing/2014/main" id="{AAE76C3C-5AF7-419C-B2C2-28FEB15F97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63" t="7490" r="21644" b="4784"/>
          <a:stretch/>
        </p:blipFill>
        <p:spPr>
          <a:xfrm>
            <a:off x="4150359" y="1928554"/>
            <a:ext cx="1580726" cy="4800306"/>
          </a:xfrm>
          <a:prstGeom prst="rect">
            <a:avLst/>
          </a:prstGeom>
        </p:spPr>
      </p:pic>
      <p:pic>
        <p:nvPicPr>
          <p:cNvPr id="18" name="Picture 17">
            <a:extLst>
              <a:ext uri="{FF2B5EF4-FFF2-40B4-BE49-F238E27FC236}">
                <a16:creationId xmlns:a16="http://schemas.microsoft.com/office/drawing/2014/main" id="{A028F4AB-FCF2-4E04-9898-2AAC8709174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1043" t="5699" r="22981" b="5041"/>
          <a:stretch/>
        </p:blipFill>
        <p:spPr>
          <a:xfrm>
            <a:off x="5870215" y="1845426"/>
            <a:ext cx="1553050" cy="4883434"/>
          </a:xfrm>
          <a:prstGeom prst="rect">
            <a:avLst/>
          </a:prstGeom>
        </p:spPr>
      </p:pic>
      <p:pic>
        <p:nvPicPr>
          <p:cNvPr id="19" name="Picture 18">
            <a:extLst>
              <a:ext uri="{FF2B5EF4-FFF2-40B4-BE49-F238E27FC236}">
                <a16:creationId xmlns:a16="http://schemas.microsoft.com/office/drawing/2014/main" id="{46491B25-F22F-4588-BA48-E689496BCD61}"/>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5785" t="6860" r="19770" b="5399"/>
          <a:stretch/>
        </p:blipFill>
        <p:spPr>
          <a:xfrm>
            <a:off x="380480" y="1865819"/>
            <a:ext cx="1788001" cy="4800306"/>
          </a:xfrm>
          <a:prstGeom prst="rect">
            <a:avLst/>
          </a:prstGeom>
        </p:spPr>
      </p:pic>
      <p:pic>
        <p:nvPicPr>
          <p:cNvPr id="20" name="Picture 19">
            <a:extLst>
              <a:ext uri="{FF2B5EF4-FFF2-40B4-BE49-F238E27FC236}">
                <a16:creationId xmlns:a16="http://schemas.microsoft.com/office/drawing/2014/main" id="{D1AA633C-56BC-4FCE-BA96-77F35BC54C9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500944" y="1990941"/>
            <a:ext cx="1958947" cy="4737918"/>
          </a:xfrm>
          <a:prstGeom prst="rect">
            <a:avLst/>
          </a:prstGeom>
        </p:spPr>
      </p:pic>
      <p:pic>
        <p:nvPicPr>
          <p:cNvPr id="21" name="Picture 20">
            <a:extLst>
              <a:ext uri="{FF2B5EF4-FFF2-40B4-BE49-F238E27FC236}">
                <a16:creationId xmlns:a16="http://schemas.microsoft.com/office/drawing/2014/main" id="{1AEC931B-892C-4D18-B8C4-BED51D8876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99021" y="1990940"/>
            <a:ext cx="2190650" cy="4737919"/>
          </a:xfrm>
          <a:prstGeom prst="rect">
            <a:avLst/>
          </a:prstGeom>
        </p:spPr>
      </p:pic>
      <p:pic>
        <p:nvPicPr>
          <p:cNvPr id="22" name="Picture 21">
            <a:extLst>
              <a:ext uri="{FF2B5EF4-FFF2-40B4-BE49-F238E27FC236}">
                <a16:creationId xmlns:a16="http://schemas.microsoft.com/office/drawing/2014/main" id="{C9AFCB76-DD3D-45EA-90FA-8B010D9309B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3232" y="582602"/>
            <a:ext cx="1343238" cy="922295"/>
          </a:xfrm>
          <a:prstGeom prst="rect">
            <a:avLst/>
          </a:prstGeom>
        </p:spPr>
      </p:pic>
      <p:pic>
        <p:nvPicPr>
          <p:cNvPr id="23" name="Picture 2" descr="http://www.mhalliday.co.uk/wp/wp-content/uploads/2014/09/mbcs-logo-colour-small.png">
            <a:extLst>
              <a:ext uri="{FF2B5EF4-FFF2-40B4-BE49-F238E27FC236}">
                <a16:creationId xmlns:a16="http://schemas.microsoft.com/office/drawing/2014/main" id="{C191FE5E-B937-4DD9-990B-6B6402C4674D}"/>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r="6313"/>
          <a:stretch/>
        </p:blipFill>
        <p:spPr bwMode="auto">
          <a:xfrm>
            <a:off x="9999365" y="526423"/>
            <a:ext cx="1919365" cy="9474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A482A7B-5021-4D0D-9593-F6B62E8ACE4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312740" y="2037042"/>
            <a:ext cx="1676111" cy="4691817"/>
          </a:xfrm>
          <a:prstGeom prst="rect">
            <a:avLst/>
          </a:prstGeom>
        </p:spPr>
      </p:pic>
      <p:sp>
        <p:nvSpPr>
          <p:cNvPr id="25" name="TextBox 24">
            <a:extLst>
              <a:ext uri="{FF2B5EF4-FFF2-40B4-BE49-F238E27FC236}">
                <a16:creationId xmlns:a16="http://schemas.microsoft.com/office/drawing/2014/main" id="{BF08C6C2-8E4E-4FBB-A1A4-4CAF8BD02AA7}"/>
              </a:ext>
            </a:extLst>
          </p:cNvPr>
          <p:cNvSpPr txBox="1"/>
          <p:nvPr userDrawn="1"/>
        </p:nvSpPr>
        <p:spPr>
          <a:xfrm>
            <a:off x="1978922" y="574987"/>
            <a:ext cx="8027500" cy="769441"/>
          </a:xfrm>
          <a:prstGeom prst="rect">
            <a:avLst/>
          </a:prstGeom>
          <a:noFill/>
        </p:spPr>
        <p:txBody>
          <a:bodyPr wrap="square" rtlCol="0">
            <a:spAutoFit/>
          </a:bodyPr>
          <a:lstStyle/>
          <a:p>
            <a:pPr algn="ctr"/>
            <a:r>
              <a:rPr lang="en-US" sz="4400" dirty="0">
                <a:solidFill>
                  <a:srgbClr val="21B9EC"/>
                </a:solidFill>
                <a:latin typeface="+mj-lt"/>
              </a:rPr>
              <a:t>Support, Engineering &amp; Test</a:t>
            </a:r>
            <a:endParaRPr lang="en-GB" sz="4400" dirty="0">
              <a:solidFill>
                <a:srgbClr val="21B9EC"/>
              </a:solidFill>
              <a:latin typeface="+mj-lt"/>
            </a:endParaRPr>
          </a:p>
        </p:txBody>
      </p:sp>
      <p:pic>
        <p:nvPicPr>
          <p:cNvPr id="31" name="Picture 30">
            <a:extLst>
              <a:ext uri="{FF2B5EF4-FFF2-40B4-BE49-F238E27FC236}">
                <a16:creationId xmlns:a16="http://schemas.microsoft.com/office/drawing/2014/main" id="{F4E40093-372D-4430-9454-2C1572FCE6CD}"/>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625518" y="5810328"/>
            <a:ext cx="525714" cy="876190"/>
          </a:xfrm>
          <a:prstGeom prst="rect">
            <a:avLst/>
          </a:prstGeom>
          <a:ln w="12700">
            <a:solidFill>
              <a:schemeClr val="bg1"/>
            </a:solidFill>
          </a:ln>
        </p:spPr>
      </p:pic>
    </p:spTree>
    <p:extLst>
      <p:ext uri="{BB962C8B-B14F-4D97-AF65-F5344CB8AC3E}">
        <p14:creationId xmlns:p14="http://schemas.microsoft.com/office/powerpoint/2010/main" val="193358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sign and IT Teams">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378FA947-B534-4519-91F5-32745FE079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315" y="1321324"/>
            <a:ext cx="2854006" cy="5627808"/>
          </a:xfrm>
          <a:prstGeom prst="rect">
            <a:avLst/>
          </a:prstGeom>
        </p:spPr>
      </p:pic>
      <p:pic>
        <p:nvPicPr>
          <p:cNvPr id="21" name="Picture 20">
            <a:extLst>
              <a:ext uri="{FF2B5EF4-FFF2-40B4-BE49-F238E27FC236}">
                <a16:creationId xmlns:a16="http://schemas.microsoft.com/office/drawing/2014/main" id="{5A52E40C-36B1-4F86-AB41-F5293281250B}"/>
              </a:ext>
            </a:extLst>
          </p:cNvPr>
          <p:cNvPicPr>
            <a:picLocks noChangeAspect="1"/>
          </p:cNvPicPr>
          <p:nvPr/>
        </p:nvPicPr>
        <p:blipFill rotWithShape="1">
          <a:blip r:embed="rId3">
            <a:extLst>
              <a:ext uri="{28A0092B-C50C-407E-A947-70E740481C1C}">
                <a14:useLocalDpi xmlns:a14="http://schemas.microsoft.com/office/drawing/2010/main" val="0"/>
              </a:ext>
            </a:extLst>
          </a:blip>
          <a:srcRect l="18033" r="15420"/>
          <a:stretch/>
        </p:blipFill>
        <p:spPr>
          <a:xfrm>
            <a:off x="8707411" y="1597371"/>
            <a:ext cx="2528126" cy="5370811"/>
          </a:xfrm>
          <a:prstGeom prst="rect">
            <a:avLst/>
          </a:prstGeom>
        </p:spPr>
      </p:pic>
      <p:sp>
        <p:nvSpPr>
          <p:cNvPr id="14" name="TextBox 13">
            <a:extLst>
              <a:ext uri="{FF2B5EF4-FFF2-40B4-BE49-F238E27FC236}">
                <a16:creationId xmlns:a16="http://schemas.microsoft.com/office/drawing/2014/main" id="{877AD894-4B0A-4952-A6F3-F572306D25D8}"/>
              </a:ext>
            </a:extLst>
          </p:cNvPr>
          <p:cNvSpPr txBox="1"/>
          <p:nvPr/>
        </p:nvSpPr>
        <p:spPr>
          <a:xfrm>
            <a:off x="516693" y="678996"/>
            <a:ext cx="5357014" cy="769441"/>
          </a:xfrm>
          <a:prstGeom prst="rect">
            <a:avLst/>
          </a:prstGeom>
          <a:noFill/>
        </p:spPr>
        <p:txBody>
          <a:bodyPr wrap="square" rtlCol="0">
            <a:spAutoFit/>
          </a:bodyPr>
          <a:lstStyle/>
          <a:p>
            <a:pPr algn="ctr"/>
            <a:r>
              <a:rPr lang="en-US" sz="4400">
                <a:solidFill>
                  <a:srgbClr val="21B9EC"/>
                </a:solidFill>
                <a:latin typeface="+mj-lt"/>
              </a:rPr>
              <a:t>Creative Design</a:t>
            </a:r>
            <a:endParaRPr lang="en-GB" sz="4400">
              <a:solidFill>
                <a:srgbClr val="21B9EC"/>
              </a:solidFill>
              <a:latin typeface="+mj-lt"/>
            </a:endParaRPr>
          </a:p>
        </p:txBody>
      </p:sp>
      <p:sp>
        <p:nvSpPr>
          <p:cNvPr id="15" name="TextBox 14">
            <a:extLst>
              <a:ext uri="{FF2B5EF4-FFF2-40B4-BE49-F238E27FC236}">
                <a16:creationId xmlns:a16="http://schemas.microsoft.com/office/drawing/2014/main" id="{D6DCB257-A8BF-45DA-8859-46A6F2BD6797}"/>
              </a:ext>
            </a:extLst>
          </p:cNvPr>
          <p:cNvSpPr txBox="1"/>
          <p:nvPr/>
        </p:nvSpPr>
        <p:spPr>
          <a:xfrm>
            <a:off x="7599623" y="678997"/>
            <a:ext cx="2804068" cy="769441"/>
          </a:xfrm>
          <a:prstGeom prst="rect">
            <a:avLst/>
          </a:prstGeom>
          <a:noFill/>
        </p:spPr>
        <p:txBody>
          <a:bodyPr wrap="square" rtlCol="0">
            <a:spAutoFit/>
          </a:bodyPr>
          <a:lstStyle/>
          <a:p>
            <a:pPr algn="ctr"/>
            <a:r>
              <a:rPr lang="en-US" sz="4400">
                <a:solidFill>
                  <a:srgbClr val="21B9EC"/>
                </a:solidFill>
                <a:latin typeface="+mj-lt"/>
              </a:rPr>
              <a:t>IT</a:t>
            </a:r>
            <a:endParaRPr lang="en-GB" sz="4400">
              <a:solidFill>
                <a:srgbClr val="21B9EC"/>
              </a:solidFill>
              <a:latin typeface="+mj-lt"/>
            </a:endParaRPr>
          </a:p>
        </p:txBody>
      </p:sp>
      <p:pic>
        <p:nvPicPr>
          <p:cNvPr id="25" name="Picture 24">
            <a:extLst>
              <a:ext uri="{FF2B5EF4-FFF2-40B4-BE49-F238E27FC236}">
                <a16:creationId xmlns:a16="http://schemas.microsoft.com/office/drawing/2014/main" id="{4509E682-B1D1-44A4-922D-D8051E5146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63878" y="5810328"/>
            <a:ext cx="525714" cy="876190"/>
          </a:xfrm>
          <a:prstGeom prst="rect">
            <a:avLst/>
          </a:prstGeom>
          <a:ln w="12700">
            <a:solidFill>
              <a:schemeClr val="bg1"/>
            </a:solidFill>
          </a:ln>
        </p:spPr>
      </p:pic>
      <p:pic>
        <p:nvPicPr>
          <p:cNvPr id="3" name="Picture 2">
            <a:extLst>
              <a:ext uri="{FF2B5EF4-FFF2-40B4-BE49-F238E27FC236}">
                <a16:creationId xmlns:a16="http://schemas.microsoft.com/office/drawing/2014/main" id="{60D0F283-089C-49EB-85B3-0ED09F08F4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411" y="1497747"/>
            <a:ext cx="3994873" cy="5647693"/>
          </a:xfrm>
          <a:prstGeom prst="rect">
            <a:avLst/>
          </a:prstGeom>
        </p:spPr>
      </p:pic>
    </p:spTree>
    <p:extLst>
      <p:ext uri="{BB962C8B-B14F-4D97-AF65-F5344CB8AC3E}">
        <p14:creationId xmlns:p14="http://schemas.microsoft.com/office/powerpoint/2010/main" val="351465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46100"/>
            <a:ext cx="10515600" cy="5747124"/>
          </a:xfrm>
          <a:prstGeom prst="rect">
            <a:avLst/>
          </a:prstGeom>
        </p:spPr>
        <p:txBody>
          <a:bodyPr anchor="ctr">
            <a:normAutofit/>
          </a:bodyPr>
          <a:lstStyle>
            <a:lvl1pPr>
              <a:lnSpc>
                <a:spcPct val="125000"/>
              </a:lnSpc>
              <a:defRPr sz="4400">
                <a:solidFill>
                  <a:srgbClr val="21B9EC"/>
                </a:solidFill>
              </a:defRPr>
            </a:lvl1pPr>
          </a:lstStyle>
          <a:p>
            <a:r>
              <a:rPr lang="en-US" dirty="0"/>
              <a:t>Click to edit Agenda</a:t>
            </a:r>
            <a:endParaRPr lang="en-GB" dirty="0"/>
          </a:p>
        </p:txBody>
      </p:sp>
    </p:spTree>
    <p:extLst>
      <p:ext uri="{BB962C8B-B14F-4D97-AF65-F5344CB8AC3E}">
        <p14:creationId xmlns:p14="http://schemas.microsoft.com/office/powerpoint/2010/main" val="363897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Agenda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24119"/>
            <a:ext cx="12192000" cy="6490450"/>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C06428B4-A13D-4C53-847F-E8E0DE721A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0" y="1063752"/>
            <a:ext cx="12192000" cy="5794248"/>
          </a:xfrm>
          <a:prstGeom prst="rect">
            <a:avLst/>
          </a:prstGeom>
        </p:spPr>
      </p:pic>
      <p:sp>
        <p:nvSpPr>
          <p:cNvPr id="14" name="Title 1">
            <a:extLst>
              <a:ext uri="{FF2B5EF4-FFF2-40B4-BE49-F238E27FC236}">
                <a16:creationId xmlns:a16="http://schemas.microsoft.com/office/drawing/2014/main" id="{3E607E9D-F2D5-4E4A-A958-DBC569F40154}"/>
              </a:ext>
            </a:extLst>
          </p:cNvPr>
          <p:cNvSpPr>
            <a:spLocks noGrp="1"/>
          </p:cNvSpPr>
          <p:nvPr>
            <p:ph type="title" hasCustomPrompt="1"/>
          </p:nvPr>
        </p:nvSpPr>
        <p:spPr>
          <a:xfrm>
            <a:off x="838200" y="555812"/>
            <a:ext cx="10515600" cy="3504452"/>
          </a:xfrm>
          <a:prstGeom prst="rect">
            <a:avLst/>
          </a:prstGeom>
        </p:spPr>
        <p:txBody>
          <a:bodyPr anchor="ctr">
            <a:normAutofit/>
          </a:bodyPr>
          <a:lstStyle>
            <a:lvl1pPr>
              <a:lnSpc>
                <a:spcPct val="125000"/>
              </a:lnSpc>
              <a:defRPr sz="4400">
                <a:solidFill>
                  <a:schemeClr val="bg1"/>
                </a:solidFill>
              </a:defRPr>
            </a:lvl1pPr>
          </a:lstStyle>
          <a:p>
            <a:r>
              <a:rPr lang="en-US" dirty="0"/>
              <a:t>Click to edit Agenda</a:t>
            </a:r>
            <a:endParaRPr lang="en-GB" dirty="0"/>
          </a:p>
        </p:txBody>
      </p:sp>
    </p:spTree>
    <p:extLst>
      <p:ext uri="{BB962C8B-B14F-4D97-AF65-F5344CB8AC3E}">
        <p14:creationId xmlns:p14="http://schemas.microsoft.com/office/powerpoint/2010/main" val="243920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0642F9-9403-4943-96D1-52A2A22818F6}"/>
              </a:ext>
            </a:extLst>
          </p:cNvPr>
          <p:cNvSpPr>
            <a:spLocks noGrp="1"/>
          </p:cNvSpPr>
          <p:nvPr>
            <p:ph type="title"/>
          </p:nvPr>
        </p:nvSpPr>
        <p:spPr>
          <a:xfrm>
            <a:off x="1559859" y="2141208"/>
            <a:ext cx="9054353" cy="1946697"/>
          </a:xfrm>
          <a:prstGeom prst="rect">
            <a:avLst/>
          </a:prstGeom>
        </p:spPr>
        <p:txBody>
          <a:bodyPr anchor="ctr">
            <a:normAutofit/>
          </a:bodyPr>
          <a:lstStyle>
            <a:lvl1pPr algn="ctr">
              <a:defRPr sz="4400">
                <a:solidFill>
                  <a:srgbClr val="404040"/>
                </a:solidFill>
              </a:defRPr>
            </a:lvl1pPr>
          </a:lstStyle>
          <a:p>
            <a:r>
              <a:rPr lang="en-US"/>
              <a:t>Click to edit Master title style</a:t>
            </a:r>
            <a:endParaRPr lang="en-GB" dirty="0"/>
          </a:p>
        </p:txBody>
      </p:sp>
      <p:sp>
        <p:nvSpPr>
          <p:cNvPr id="5" name="Text Placeholder 2">
            <a:extLst>
              <a:ext uri="{FF2B5EF4-FFF2-40B4-BE49-F238E27FC236}">
                <a16:creationId xmlns:a16="http://schemas.microsoft.com/office/drawing/2014/main" id="{8C078E42-1FAB-4120-BE37-D87EC4289828}"/>
              </a:ext>
            </a:extLst>
          </p:cNvPr>
          <p:cNvSpPr>
            <a:spLocks noGrp="1"/>
          </p:cNvSpPr>
          <p:nvPr>
            <p:ph type="body" idx="1" hasCustomPrompt="1"/>
          </p:nvPr>
        </p:nvSpPr>
        <p:spPr>
          <a:xfrm>
            <a:off x="1559859" y="4285978"/>
            <a:ext cx="9054353" cy="560696"/>
          </a:xfrm>
          <a:prstGeom prst="rect">
            <a:avLst/>
          </a:prstGeom>
        </p:spPr>
        <p:txBody>
          <a:bodyPr>
            <a:normAutofit/>
          </a:bodyPr>
          <a:lstStyle>
            <a:lvl1pPr marL="0" indent="0" algn="ctr">
              <a:buNone/>
              <a:defRPr sz="3200" i="1" baseline="0">
                <a:solidFill>
                  <a:schemeClr val="accent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6" name="TextBox 5">
            <a:extLst>
              <a:ext uri="{FF2B5EF4-FFF2-40B4-BE49-F238E27FC236}">
                <a16:creationId xmlns:a16="http://schemas.microsoft.com/office/drawing/2014/main" id="{C24F5B03-E710-4670-85A7-B7DFDD83229B}"/>
              </a:ext>
            </a:extLst>
          </p:cNvPr>
          <p:cNvSpPr txBox="1"/>
          <p:nvPr/>
        </p:nvSpPr>
        <p:spPr>
          <a:xfrm>
            <a:off x="653934" y="1769377"/>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
        <p:nvSpPr>
          <p:cNvPr id="7" name="TextBox 6">
            <a:extLst>
              <a:ext uri="{FF2B5EF4-FFF2-40B4-BE49-F238E27FC236}">
                <a16:creationId xmlns:a16="http://schemas.microsoft.com/office/drawing/2014/main" id="{5F370A25-06B1-4183-80DD-2234671A6187}"/>
              </a:ext>
            </a:extLst>
          </p:cNvPr>
          <p:cNvSpPr txBox="1"/>
          <p:nvPr/>
        </p:nvSpPr>
        <p:spPr>
          <a:xfrm rot="10800000">
            <a:off x="10327370" y="2348663"/>
            <a:ext cx="1201758" cy="2215991"/>
          </a:xfrm>
          <a:prstGeom prst="rect">
            <a:avLst/>
          </a:prstGeom>
          <a:noFill/>
        </p:spPr>
        <p:txBody>
          <a:bodyPr wrap="square" rtlCol="0" anchor="t">
            <a:spAutoFit/>
          </a:bodyPr>
          <a:lstStyle/>
          <a:p>
            <a:r>
              <a:rPr lang="en-GB" sz="13800" dirty="0">
                <a:solidFill>
                  <a:schemeClr val="accent2"/>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29669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33082"/>
            <a:ext cx="12192000" cy="6481483"/>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DA043E74-8E28-406E-9AC3-72420AEC985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 y="1063704"/>
            <a:ext cx="12192100" cy="5794296"/>
          </a:xfrm>
          <a:prstGeom prst="rect">
            <a:avLst/>
          </a:prstGeom>
        </p:spPr>
      </p:pic>
      <p:sp>
        <p:nvSpPr>
          <p:cNvPr id="10" name="Title 1">
            <a:extLst>
              <a:ext uri="{FF2B5EF4-FFF2-40B4-BE49-F238E27FC236}">
                <a16:creationId xmlns:a16="http://schemas.microsoft.com/office/drawing/2014/main" id="{596F72CE-91E5-4B36-8EFE-B2346C7BE3C6}"/>
              </a:ext>
            </a:extLst>
          </p:cNvPr>
          <p:cNvSpPr>
            <a:spLocks noGrp="1"/>
          </p:cNvSpPr>
          <p:nvPr>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407152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Quote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33082"/>
            <a:ext cx="12192000" cy="6481483"/>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1">
            <a:extLst>
              <a:ext uri="{FF2B5EF4-FFF2-40B4-BE49-F238E27FC236}">
                <a16:creationId xmlns:a16="http://schemas.microsoft.com/office/drawing/2014/main" id="{596F72CE-91E5-4B36-8EFE-B2346C7BE3C6}"/>
              </a:ext>
            </a:extLst>
          </p:cNvPr>
          <p:cNvSpPr>
            <a:spLocks noGrp="1"/>
          </p:cNvSpPr>
          <p:nvPr>
            <p:ph type="title"/>
          </p:nvPr>
        </p:nvSpPr>
        <p:spPr>
          <a:xfrm>
            <a:off x="1559859" y="814431"/>
            <a:ext cx="9054353" cy="1946697"/>
          </a:xfrm>
          <a:prstGeom prst="rect">
            <a:avLst/>
          </a:prstGeom>
        </p:spPr>
        <p:txBody>
          <a:bodyPr anchor="ctr">
            <a:normAutofit/>
          </a:bodyPr>
          <a:lstStyle>
            <a:lvl1pPr algn="ctr">
              <a:defRPr sz="4400">
                <a:solidFill>
                  <a:schemeClr val="bg1"/>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B90F2D10-0255-4C9D-829D-414BFD35DA6B}"/>
              </a:ext>
            </a:extLst>
          </p:cNvPr>
          <p:cNvSpPr>
            <a:spLocks noGrp="1"/>
          </p:cNvSpPr>
          <p:nvPr>
            <p:ph type="body" idx="1" hasCustomPrompt="1"/>
          </p:nvPr>
        </p:nvSpPr>
        <p:spPr>
          <a:xfrm>
            <a:off x="1559859" y="2959201"/>
            <a:ext cx="9054353" cy="560696"/>
          </a:xfrm>
          <a:prstGeom prst="rect">
            <a:avLst/>
          </a:prstGeom>
        </p:spPr>
        <p:txBody>
          <a:bodyPr>
            <a:normAutofit/>
          </a:bodyPr>
          <a:lstStyle>
            <a:lvl1pPr marL="0" indent="0" algn="ctr">
              <a:buNone/>
              <a:defRPr sz="3200" i="1" baseline="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citation</a:t>
            </a:r>
          </a:p>
        </p:txBody>
      </p:sp>
      <p:sp>
        <p:nvSpPr>
          <p:cNvPr id="7" name="TextBox 6">
            <a:extLst>
              <a:ext uri="{FF2B5EF4-FFF2-40B4-BE49-F238E27FC236}">
                <a16:creationId xmlns:a16="http://schemas.microsoft.com/office/drawing/2014/main" id="{8C0DFB7D-4777-49A0-8AD5-1A4157601731}"/>
              </a:ext>
            </a:extLst>
          </p:cNvPr>
          <p:cNvSpPr txBox="1"/>
          <p:nvPr/>
        </p:nvSpPr>
        <p:spPr>
          <a:xfrm>
            <a:off x="653934" y="442600"/>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
        <p:nvSpPr>
          <p:cNvPr id="14" name="TextBox 13">
            <a:extLst>
              <a:ext uri="{FF2B5EF4-FFF2-40B4-BE49-F238E27FC236}">
                <a16:creationId xmlns:a16="http://schemas.microsoft.com/office/drawing/2014/main" id="{0275768E-4B40-49CD-8136-A5BC01BAEDE8}"/>
              </a:ext>
            </a:extLst>
          </p:cNvPr>
          <p:cNvSpPr txBox="1"/>
          <p:nvPr/>
        </p:nvSpPr>
        <p:spPr>
          <a:xfrm rot="10800000">
            <a:off x="10327370" y="1021886"/>
            <a:ext cx="1201758" cy="2215991"/>
          </a:xfrm>
          <a:prstGeom prst="rect">
            <a:avLst/>
          </a:prstGeom>
          <a:noFill/>
        </p:spPr>
        <p:txBody>
          <a:bodyPr wrap="square" rtlCol="0" anchor="t">
            <a:spAutoFit/>
          </a:bodyPr>
          <a:lstStyle/>
          <a:p>
            <a:r>
              <a:rPr lang="en-GB" sz="13800" dirty="0">
                <a:solidFill>
                  <a:schemeClr val="bg1"/>
                </a:solidFill>
                <a:latin typeface="Arial Rounded MT Bold" panose="020F0704030504030204" pitchFamily="34" charset="0"/>
                <a:cs typeface="Segoe UI" panose="020B0502040204020203" pitchFamily="34" charset="0"/>
              </a:rPr>
              <a:t>“</a:t>
            </a:r>
          </a:p>
        </p:txBody>
      </p:sp>
    </p:spTree>
    <p:extLst>
      <p:ext uri="{BB962C8B-B14F-4D97-AF65-F5344CB8AC3E}">
        <p14:creationId xmlns:p14="http://schemas.microsoft.com/office/powerpoint/2010/main" val="269664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ontact">
    <p:spTree>
      <p:nvGrpSpPr>
        <p:cNvPr id="1" name=""/>
        <p:cNvGrpSpPr/>
        <p:nvPr/>
      </p:nvGrpSpPr>
      <p:grpSpPr>
        <a:xfrm>
          <a:off x="0" y="0"/>
          <a:ext cx="0" cy="0"/>
          <a:chOff x="0" y="0"/>
          <a:chExt cx="0" cy="0"/>
        </a:xfrm>
      </p:grpSpPr>
      <p:pic>
        <p:nvPicPr>
          <p:cNvPr id="15" name="Picture 14"/>
          <p:cNvPicPr/>
          <p:nvPr userDrawn="1"/>
        </p:nvPicPr>
        <p:blipFill>
          <a:blip r:embed="rId2">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sp>
        <p:nvSpPr>
          <p:cNvPr id="26" name="TextBox 25"/>
          <p:cNvSpPr txBox="1"/>
          <p:nvPr userDrawn="1"/>
        </p:nvSpPr>
        <p:spPr>
          <a:xfrm>
            <a:off x="2060979" y="1170679"/>
            <a:ext cx="2505814" cy="369332"/>
          </a:xfrm>
          <a:prstGeom prst="rect">
            <a:avLst/>
          </a:prstGeom>
          <a:noFill/>
        </p:spPr>
        <p:txBody>
          <a:bodyPr wrap="none" rtlCol="0">
            <a:spAutoFit/>
          </a:bodyPr>
          <a:lstStyle/>
          <a:p>
            <a:r>
              <a:rPr lang="en-GB" sz="1800" dirty="0">
                <a:latin typeface="Segoe UI Light" pitchFamily="34" charset="0"/>
              </a:rPr>
              <a:t>sales@blackmarble.com</a:t>
            </a:r>
          </a:p>
        </p:txBody>
      </p:sp>
      <p:sp>
        <p:nvSpPr>
          <p:cNvPr id="27" name="TextBox 26"/>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8" name="TextBox 27"/>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9" name="TextBox 28"/>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30" name="TextBox 29"/>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1" name="Picture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32" name="Picture 3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33" name="Picture 3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34" name="Picture 3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sp>
        <p:nvSpPr>
          <p:cNvPr id="35" name="Oval 34"/>
          <p:cNvSpPr/>
          <p:nvPr userDrawn="1"/>
        </p:nvSpPr>
        <p:spPr>
          <a:xfrm>
            <a:off x="1060442" y="971533"/>
            <a:ext cx="778780" cy="778778"/>
          </a:xfrm>
          <a:prstGeom prst="ellipse">
            <a:avLst/>
          </a:prstGeom>
          <a:solidFill>
            <a:srgbClr val="293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p:cNvGrpSpPr/>
          <p:nvPr userDrawn="1"/>
        </p:nvGrpSpPr>
        <p:grpSpPr>
          <a:xfrm>
            <a:off x="1209969" y="1208659"/>
            <a:ext cx="486359" cy="306635"/>
            <a:chOff x="1197690" y="1202458"/>
            <a:chExt cx="486359" cy="306635"/>
          </a:xfrm>
        </p:grpSpPr>
        <p:sp>
          <p:nvSpPr>
            <p:cNvPr id="37" name="Isosceles Triangle 36"/>
            <p:cNvSpPr/>
            <p:nvPr userDrawn="1"/>
          </p:nvSpPr>
          <p:spPr>
            <a:xfrm rot="10800000">
              <a:off x="1197690" y="1202458"/>
              <a:ext cx="486357" cy="136458"/>
            </a:xfrm>
            <a:prstGeom prst="triangle">
              <a:avLst>
                <a:gd name="adj" fmla="val 4927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23"/>
            <p:cNvSpPr/>
            <p:nvPr userDrawn="1"/>
          </p:nvSpPr>
          <p:spPr>
            <a:xfrm>
              <a:off x="1197694" y="1241944"/>
              <a:ext cx="486355" cy="267149"/>
            </a:xfrm>
            <a:custGeom>
              <a:avLst/>
              <a:gdLst>
                <a:gd name="connsiteX0" fmla="*/ 3891 w 933855"/>
                <a:gd name="connsiteY0" fmla="*/ 15564 h 447472"/>
                <a:gd name="connsiteX1" fmla="*/ 470818 w 933855"/>
                <a:gd name="connsiteY1" fmla="*/ 256810 h 447472"/>
                <a:gd name="connsiteX2" fmla="*/ 933855 w 933855"/>
                <a:gd name="connsiteY2" fmla="*/ 0 h 447472"/>
                <a:gd name="connsiteX3" fmla="*/ 933855 w 933855"/>
                <a:gd name="connsiteY3" fmla="*/ 443581 h 447472"/>
                <a:gd name="connsiteX4" fmla="*/ 0 w 933855"/>
                <a:gd name="connsiteY4" fmla="*/ 447472 h 447472"/>
                <a:gd name="connsiteX5" fmla="*/ 3891 w 933855"/>
                <a:gd name="connsiteY5" fmla="*/ 15564 h 4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855" h="447472">
                  <a:moveTo>
                    <a:pt x="3891" y="15564"/>
                  </a:moveTo>
                  <a:lnTo>
                    <a:pt x="470818" y="256810"/>
                  </a:lnTo>
                  <a:lnTo>
                    <a:pt x="933855" y="0"/>
                  </a:lnTo>
                  <a:lnTo>
                    <a:pt x="933855" y="443581"/>
                  </a:lnTo>
                  <a:lnTo>
                    <a:pt x="0" y="447472"/>
                  </a:lnTo>
                  <a:lnTo>
                    <a:pt x="3891" y="155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677375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03250"/>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2063750"/>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9370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84200"/>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900238"/>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724150"/>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900238"/>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724150"/>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700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565150"/>
            <a:ext cx="10515600" cy="1325563"/>
          </a:xfrm>
          <a:prstGeom prst="rect">
            <a:avLst/>
          </a:prstGeom>
        </p:spPr>
        <p:txBody>
          <a:bodyPr/>
          <a:lstStyle/>
          <a:p>
            <a:r>
              <a:rPr lang="en-US"/>
              <a:t>Click to edit Master title style</a:t>
            </a:r>
            <a:endParaRPr lang="en-GB"/>
          </a:p>
        </p:txBody>
      </p:sp>
    </p:spTree>
    <p:extLst>
      <p:ext uri="{BB962C8B-B14F-4D97-AF65-F5344CB8AC3E}">
        <p14:creationId xmlns:p14="http://schemas.microsoft.com/office/powerpoint/2010/main" val="39941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76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_Blu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C4D2E8-A044-47D8-AC09-65B3F686C510}"/>
              </a:ext>
            </a:extLst>
          </p:cNvPr>
          <p:cNvSpPr/>
          <p:nvPr/>
        </p:nvSpPr>
        <p:spPr>
          <a:xfrm>
            <a:off x="0" y="233083"/>
            <a:ext cx="12192000" cy="6499411"/>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99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5937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20542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1737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937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5937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6760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We are hirin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B203EA4-B77F-4029-A828-90F558EA9DEF}"/>
              </a:ext>
            </a:extLst>
          </p:cNvPr>
          <p:cNvSpPr>
            <a:spLocks noGrp="1"/>
          </p:cNvSpPr>
          <p:nvPr>
            <p:ph idx="1" hasCustomPrompt="1"/>
          </p:nvPr>
        </p:nvSpPr>
        <p:spPr>
          <a:xfrm>
            <a:off x="838200" y="1812175"/>
            <a:ext cx="10515600" cy="1072341"/>
          </a:xfrm>
          <a:prstGeom prst="rect">
            <a:avLst/>
          </a:prstGeom>
        </p:spPr>
        <p:txBody>
          <a:bodyPr/>
          <a:lstStyle>
            <a:lvl1pPr marL="0" indent="0">
              <a:buNone/>
              <a:defRPr>
                <a:latin typeface="+mj-lt"/>
                <a:cs typeface="Segoe UI" panose="020B0502040204020203" pitchFamily="34" charset="0"/>
              </a:defRPr>
            </a:lvl1pPr>
          </a:lstStyle>
          <a:p>
            <a:pPr lvl="0"/>
            <a:r>
              <a:rPr lang="en-US"/>
              <a:t>Interested in a career at Black Marble?</a:t>
            </a:r>
          </a:p>
          <a:p>
            <a:pPr lvl="0"/>
            <a:r>
              <a:rPr lang="en-US"/>
              <a:t>Do you thrive on a challenge?</a:t>
            </a:r>
          </a:p>
        </p:txBody>
      </p:sp>
      <p:sp>
        <p:nvSpPr>
          <p:cNvPr id="11" name="Title 1">
            <a:extLst>
              <a:ext uri="{FF2B5EF4-FFF2-40B4-BE49-F238E27FC236}">
                <a16:creationId xmlns:a16="http://schemas.microsoft.com/office/drawing/2014/main" id="{A1E960F0-4ACB-4BF9-B4E8-630BAADA1303}"/>
              </a:ext>
            </a:extLst>
          </p:cNvPr>
          <p:cNvSpPr txBox="1">
            <a:spLocks/>
          </p:cNvSpPr>
          <p:nvPr/>
        </p:nvSpPr>
        <p:spPr>
          <a:xfrm>
            <a:off x="847724" y="583334"/>
            <a:ext cx="10506075" cy="11374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a:t>We are recruiting!</a:t>
            </a:r>
            <a:endParaRPr lang="en-GB"/>
          </a:p>
        </p:txBody>
      </p:sp>
      <p:sp>
        <p:nvSpPr>
          <p:cNvPr id="2" name="Rectangle 1">
            <a:extLst>
              <a:ext uri="{FF2B5EF4-FFF2-40B4-BE49-F238E27FC236}">
                <a16:creationId xmlns:a16="http://schemas.microsoft.com/office/drawing/2014/main" id="{883A057D-95FD-46D9-BC5E-3DFD04D8F928}"/>
              </a:ext>
            </a:extLst>
          </p:cNvPr>
          <p:cNvSpPr/>
          <p:nvPr/>
        </p:nvSpPr>
        <p:spPr>
          <a:xfrm>
            <a:off x="838199" y="2975956"/>
            <a:ext cx="10515599" cy="830997"/>
          </a:xfrm>
          <a:prstGeom prst="rect">
            <a:avLst/>
          </a:prstGeom>
        </p:spPr>
        <p:txBody>
          <a:bodyPr wrap="square">
            <a:spAutoFit/>
          </a:bodyPr>
          <a:lstStyle/>
          <a:p>
            <a:pPr lvl="0"/>
            <a:r>
              <a:rPr lang="en-US" sz="2400"/>
              <a:t>If you think you could add value to our team;</a:t>
            </a:r>
          </a:p>
          <a:p>
            <a:pPr lvl="0"/>
            <a:r>
              <a:rPr lang="en-US" sz="2400"/>
              <a:t>Please email your CV and covering letter to:</a:t>
            </a:r>
          </a:p>
        </p:txBody>
      </p:sp>
      <p:sp>
        <p:nvSpPr>
          <p:cNvPr id="13" name="TextBox 12">
            <a:extLst>
              <a:ext uri="{FF2B5EF4-FFF2-40B4-BE49-F238E27FC236}">
                <a16:creationId xmlns:a16="http://schemas.microsoft.com/office/drawing/2014/main" id="{20E404D4-B3AB-4D21-93EA-7959E13A3266}"/>
              </a:ext>
            </a:extLst>
          </p:cNvPr>
          <p:cNvSpPr txBox="1"/>
          <p:nvPr/>
        </p:nvSpPr>
        <p:spPr>
          <a:xfrm>
            <a:off x="1508792" y="4068703"/>
            <a:ext cx="259077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hr@blackmarble.com</a:t>
            </a:r>
          </a:p>
        </p:txBody>
      </p:sp>
      <p:pic>
        <p:nvPicPr>
          <p:cNvPr id="14" name="Picture 13">
            <a:extLst>
              <a:ext uri="{FF2B5EF4-FFF2-40B4-BE49-F238E27FC236}">
                <a16:creationId xmlns:a16="http://schemas.microsoft.com/office/drawing/2014/main" id="{234E239D-3B8A-443C-BC0A-FE56A2F6BF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919" y="4007031"/>
            <a:ext cx="525927" cy="525927"/>
          </a:xfrm>
          <a:prstGeom prst="rect">
            <a:avLst/>
          </a:prstGeom>
        </p:spPr>
      </p:pic>
    </p:spTree>
    <p:extLst>
      <p:ext uri="{BB962C8B-B14F-4D97-AF65-F5344CB8AC3E}">
        <p14:creationId xmlns:p14="http://schemas.microsoft.com/office/powerpoint/2010/main" val="8031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Technologies">
    <p:spTree>
      <p:nvGrpSpPr>
        <p:cNvPr id="1" name=""/>
        <p:cNvGrpSpPr/>
        <p:nvPr/>
      </p:nvGrpSpPr>
      <p:grpSpPr>
        <a:xfrm>
          <a:off x="0" y="0"/>
          <a:ext cx="0" cy="0"/>
          <a:chOff x="0" y="0"/>
          <a:chExt cx="0" cy="0"/>
        </a:xfrm>
      </p:grpSpPr>
      <p:pic>
        <p:nvPicPr>
          <p:cNvPr id="12"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195861" y="3586300"/>
            <a:ext cx="2335956" cy="4138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95861" y="5020172"/>
            <a:ext cx="2280406" cy="455303"/>
          </a:xfrm>
          <a:prstGeom prst="rect">
            <a:avLst/>
          </a:prstGeom>
        </p:spPr>
      </p:pic>
      <p:pic>
        <p:nvPicPr>
          <p:cNvPr id="16" name="Picture 15"/>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34011"/>
          <a:stretch/>
        </p:blipFill>
        <p:spPr bwMode="auto">
          <a:xfrm>
            <a:off x="1195861" y="1386515"/>
            <a:ext cx="1916918" cy="4150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rik\Pictures\BizTalk_h_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150976" y="4236734"/>
            <a:ext cx="1459945" cy="553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95861" y="2104299"/>
            <a:ext cx="3810000" cy="419100"/>
          </a:xfrm>
          <a:prstGeom prst="rect">
            <a:avLst/>
          </a:prstGeom>
        </p:spPr>
      </p:pic>
      <p:pic>
        <p:nvPicPr>
          <p:cNvPr id="23" name="Picture 2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95861" y="2882282"/>
            <a:ext cx="1538342" cy="432201"/>
          </a:xfrm>
          <a:prstGeom prst="rect">
            <a:avLst/>
          </a:prstGeom>
        </p:spPr>
      </p:pic>
      <p:pic>
        <p:nvPicPr>
          <p:cNvPr id="3" name="Picture 2">
            <a:extLst>
              <a:ext uri="{FF2B5EF4-FFF2-40B4-BE49-F238E27FC236}">
                <a16:creationId xmlns:a16="http://schemas.microsoft.com/office/drawing/2014/main" id="{93E1488F-EA56-4459-821B-7504597828B6}"/>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96449" y="586464"/>
            <a:ext cx="1881313" cy="658558"/>
          </a:xfrm>
          <a:prstGeom prst="rect">
            <a:avLst/>
          </a:prstGeom>
        </p:spPr>
      </p:pic>
      <p:pic>
        <p:nvPicPr>
          <p:cNvPr id="4" name="Picture 3">
            <a:extLst>
              <a:ext uri="{FF2B5EF4-FFF2-40B4-BE49-F238E27FC236}">
                <a16:creationId xmlns:a16="http://schemas.microsoft.com/office/drawing/2014/main" id="{84D8D456-FF5E-4E9E-91D7-EFBB4E10342B}"/>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20835" t="-1379"/>
          <a:stretch/>
        </p:blipFill>
        <p:spPr>
          <a:xfrm>
            <a:off x="1747231" y="5698179"/>
            <a:ext cx="1598323" cy="511705"/>
          </a:xfrm>
          <a:prstGeom prst="rect">
            <a:avLst/>
          </a:prstGeom>
        </p:spPr>
      </p:pic>
      <p:pic>
        <p:nvPicPr>
          <p:cNvPr id="13" name="Picture 12">
            <a:extLst>
              <a:ext uri="{FF2B5EF4-FFF2-40B4-BE49-F238E27FC236}">
                <a16:creationId xmlns:a16="http://schemas.microsoft.com/office/drawing/2014/main" id="{700F2292-FB02-4477-9AC2-1A248BB6C224}"/>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t="-1379" r="79165"/>
          <a:stretch/>
        </p:blipFill>
        <p:spPr>
          <a:xfrm>
            <a:off x="1168565" y="5725475"/>
            <a:ext cx="420658" cy="511705"/>
          </a:xfrm>
          <a:prstGeom prst="rect">
            <a:avLst/>
          </a:prstGeom>
        </p:spPr>
      </p:pic>
      <p:pic>
        <p:nvPicPr>
          <p:cNvPr id="15" name="Picture 14">
            <a:extLst>
              <a:ext uri="{FF2B5EF4-FFF2-40B4-BE49-F238E27FC236}">
                <a16:creationId xmlns:a16="http://schemas.microsoft.com/office/drawing/2014/main" id="{52009265-F8B0-4C89-8536-C06CACC97C1E}"/>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9" name="Picture 18">
            <a:extLst>
              <a:ext uri="{FF2B5EF4-FFF2-40B4-BE49-F238E27FC236}">
                <a16:creationId xmlns:a16="http://schemas.microsoft.com/office/drawing/2014/main" id="{3B3C2C34-C330-4955-8D17-5EEBD8076999}"/>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spTree>
    <p:extLst>
      <p:ext uri="{BB962C8B-B14F-4D97-AF65-F5344CB8AC3E}">
        <p14:creationId xmlns:p14="http://schemas.microsoft.com/office/powerpoint/2010/main" val="290187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1_Contac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9230F95-288E-44FD-8EDB-F414597163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3252" y="3829440"/>
            <a:ext cx="4352925" cy="1362075"/>
          </a:xfrm>
          <a:prstGeom prst="rect">
            <a:avLst/>
          </a:prstGeom>
        </p:spPr>
      </p:pic>
      <p:pic>
        <p:nvPicPr>
          <p:cNvPr id="18" name="Picture 17">
            <a:extLst>
              <a:ext uri="{FF2B5EF4-FFF2-40B4-BE49-F238E27FC236}">
                <a16:creationId xmlns:a16="http://schemas.microsoft.com/office/drawing/2014/main" id="{E07F0D8A-AFB2-40E9-A740-A4DF72C93CB4}"/>
              </a:ext>
            </a:extLst>
          </p:cNvPr>
          <p:cNvPicPr/>
          <p:nvPr userDrawn="1"/>
        </p:nvPicPr>
        <p:blipFill>
          <a:blip r:embed="rId3">
            <a:extLst>
              <a:ext uri="{28A0092B-C50C-407E-A947-70E740481C1C}">
                <a14:useLocalDpi xmlns:a14="http://schemas.microsoft.com/office/drawing/2010/main" val="0"/>
              </a:ext>
            </a:extLst>
          </a:blip>
          <a:stretch>
            <a:fillRect/>
          </a:stretch>
        </p:blipFill>
        <p:spPr>
          <a:xfrm>
            <a:off x="7702114" y="1656095"/>
            <a:ext cx="3084946" cy="1391888"/>
          </a:xfrm>
          <a:prstGeom prst="rect">
            <a:avLst/>
          </a:prstGeom>
        </p:spPr>
      </p:pic>
      <p:grpSp>
        <p:nvGrpSpPr>
          <p:cNvPr id="3" name="Group 2">
            <a:extLst>
              <a:ext uri="{FF2B5EF4-FFF2-40B4-BE49-F238E27FC236}">
                <a16:creationId xmlns:a16="http://schemas.microsoft.com/office/drawing/2014/main" id="{D3AFBFB1-5CAF-4917-AFD5-3CBC80BC3D57}"/>
              </a:ext>
            </a:extLst>
          </p:cNvPr>
          <p:cNvGrpSpPr/>
          <p:nvPr userDrawn="1"/>
        </p:nvGrpSpPr>
        <p:grpSpPr>
          <a:xfrm>
            <a:off x="1291641" y="1529838"/>
            <a:ext cx="3499690" cy="3890817"/>
            <a:chOff x="1291641" y="1263831"/>
            <a:chExt cx="3499690" cy="3890817"/>
          </a:xfrm>
        </p:grpSpPr>
        <p:grpSp>
          <p:nvGrpSpPr>
            <p:cNvPr id="2" name="Group 1">
              <a:extLst>
                <a:ext uri="{FF2B5EF4-FFF2-40B4-BE49-F238E27FC236}">
                  <a16:creationId xmlns:a16="http://schemas.microsoft.com/office/drawing/2014/main" id="{C438DFBC-9CEE-4BA5-A4AE-265C3775E896}"/>
                </a:ext>
              </a:extLst>
            </p:cNvPr>
            <p:cNvGrpSpPr/>
            <p:nvPr userDrawn="1"/>
          </p:nvGrpSpPr>
          <p:grpSpPr>
            <a:xfrm>
              <a:off x="1891178" y="1325503"/>
              <a:ext cx="2900153" cy="3780370"/>
              <a:chOff x="2165754" y="1342129"/>
              <a:chExt cx="2900153" cy="3780370"/>
            </a:xfrm>
          </p:grpSpPr>
          <p:sp>
            <p:nvSpPr>
              <p:cNvPr id="26" name="TextBox 25"/>
              <p:cNvSpPr txBox="1"/>
              <p:nvPr userDrawn="1"/>
            </p:nvSpPr>
            <p:spPr>
              <a:xfrm>
                <a:off x="2165754" y="1342129"/>
                <a:ext cx="290015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sales@blackmarble.com</a:t>
                </a:r>
              </a:p>
            </p:txBody>
          </p:sp>
          <p:sp>
            <p:nvSpPr>
              <p:cNvPr id="27" name="TextBox 26"/>
              <p:cNvSpPr txBox="1"/>
              <p:nvPr userDrawn="1"/>
            </p:nvSpPr>
            <p:spPr>
              <a:xfrm>
                <a:off x="2165754" y="2177949"/>
                <a:ext cx="2446504"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+44 (0)1274 300175</a:t>
                </a:r>
              </a:p>
            </p:txBody>
          </p:sp>
          <p:sp>
            <p:nvSpPr>
              <p:cNvPr id="28" name="TextBox 27"/>
              <p:cNvSpPr txBox="1"/>
              <p:nvPr userDrawn="1"/>
            </p:nvSpPr>
            <p:spPr>
              <a:xfrm>
                <a:off x="2165754" y="3017784"/>
                <a:ext cx="1808508"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a:t>
                </a:r>
                <a:r>
                  <a:rPr lang="en-GB" sz="2000" err="1">
                    <a:latin typeface="Segoe UI" panose="020B0502040204020203" pitchFamily="34" charset="0"/>
                    <a:cs typeface="Segoe UI" panose="020B0502040204020203" pitchFamily="34" charset="0"/>
                  </a:rPr>
                  <a:t>blackmarble</a:t>
                </a:r>
                <a:endParaRPr lang="en-GB" sz="2000">
                  <a:latin typeface="Segoe UI" panose="020B0502040204020203" pitchFamily="34" charset="0"/>
                  <a:cs typeface="Segoe UI" panose="020B0502040204020203" pitchFamily="34" charset="0"/>
                </a:endParaRPr>
              </a:p>
            </p:txBody>
          </p:sp>
          <p:sp>
            <p:nvSpPr>
              <p:cNvPr id="29" name="TextBox 28"/>
              <p:cNvSpPr txBox="1"/>
              <p:nvPr userDrawn="1"/>
            </p:nvSpPr>
            <p:spPr>
              <a:xfrm>
                <a:off x="2165754" y="3874240"/>
                <a:ext cx="211750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 Ltd.</a:t>
                </a:r>
              </a:p>
            </p:txBody>
          </p:sp>
          <p:sp>
            <p:nvSpPr>
              <p:cNvPr id="30" name="TextBox 29"/>
              <p:cNvSpPr txBox="1"/>
              <p:nvPr userDrawn="1"/>
            </p:nvSpPr>
            <p:spPr>
              <a:xfrm>
                <a:off x="2165754" y="4722389"/>
                <a:ext cx="1640193" cy="400110"/>
              </a:xfrm>
              <a:prstGeom prst="rect">
                <a:avLst/>
              </a:prstGeom>
              <a:noFill/>
            </p:spPr>
            <p:txBody>
              <a:bodyPr wrap="none" rtlCol="0">
                <a:spAutoFit/>
              </a:bodyPr>
              <a:lstStyle/>
              <a:p>
                <a:r>
                  <a:rPr lang="en-GB" sz="2000">
                    <a:latin typeface="Segoe UI" panose="020B0502040204020203" pitchFamily="34" charset="0"/>
                    <a:cs typeface="Segoe UI" panose="020B0502040204020203" pitchFamily="34" charset="0"/>
                  </a:rPr>
                  <a:t>Black Marble</a:t>
                </a:r>
              </a:p>
            </p:txBody>
          </p:sp>
        </p:grpSp>
        <p:pic>
          <p:nvPicPr>
            <p:cNvPr id="40" name="Picture 39">
              <a:extLst>
                <a:ext uri="{FF2B5EF4-FFF2-40B4-BE49-F238E27FC236}">
                  <a16:creationId xmlns:a16="http://schemas.microsoft.com/office/drawing/2014/main" id="{1571EB59-9EA3-445F-B9FB-6CAFCCEA653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93227" y="3788893"/>
              <a:ext cx="525927" cy="525927"/>
            </a:xfrm>
            <a:prstGeom prst="rect">
              <a:avLst/>
            </a:prstGeom>
          </p:spPr>
        </p:pic>
        <p:pic>
          <p:nvPicPr>
            <p:cNvPr id="41" name="Picture 40" descr="A picture containing vector graphics&#10;&#10;Description generated with high confidence">
              <a:extLst>
                <a:ext uri="{FF2B5EF4-FFF2-40B4-BE49-F238E27FC236}">
                  <a16:creationId xmlns:a16="http://schemas.microsoft.com/office/drawing/2014/main" id="{964CB87B-38F7-4EC0-85D0-3189C70EEDB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91643" y="4628721"/>
              <a:ext cx="525927" cy="525927"/>
            </a:xfrm>
            <a:prstGeom prst="rect">
              <a:avLst/>
            </a:prstGeom>
          </p:spPr>
        </p:pic>
        <p:pic>
          <p:nvPicPr>
            <p:cNvPr id="42" name="Picture 41">
              <a:extLst>
                <a:ext uri="{FF2B5EF4-FFF2-40B4-BE49-F238E27FC236}">
                  <a16:creationId xmlns:a16="http://schemas.microsoft.com/office/drawing/2014/main" id="{731B3303-060D-4427-9767-CF5C67349C8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299305" y="1263831"/>
              <a:ext cx="525927" cy="525927"/>
            </a:xfrm>
            <a:prstGeom prst="rect">
              <a:avLst/>
            </a:prstGeom>
          </p:spPr>
        </p:pic>
        <p:pic>
          <p:nvPicPr>
            <p:cNvPr id="43" name="Picture 42">
              <a:extLst>
                <a:ext uri="{FF2B5EF4-FFF2-40B4-BE49-F238E27FC236}">
                  <a16:creationId xmlns:a16="http://schemas.microsoft.com/office/drawing/2014/main" id="{34DBED80-87C0-4596-984D-E93AB7FB83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291641" y="2109237"/>
              <a:ext cx="525927" cy="525927"/>
            </a:xfrm>
            <a:prstGeom prst="rect">
              <a:avLst/>
            </a:prstGeom>
          </p:spPr>
        </p:pic>
        <p:pic>
          <p:nvPicPr>
            <p:cNvPr id="44" name="Picture 43">
              <a:extLst>
                <a:ext uri="{FF2B5EF4-FFF2-40B4-BE49-F238E27FC236}">
                  <a16:creationId xmlns:a16="http://schemas.microsoft.com/office/drawing/2014/main" id="{B5CCE034-0251-4837-8F69-75C04DBE145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91642" y="2949065"/>
              <a:ext cx="525927" cy="525927"/>
            </a:xfrm>
            <a:prstGeom prst="rect">
              <a:avLst/>
            </a:prstGeom>
          </p:spPr>
        </p:pic>
      </p:grpSp>
    </p:spTree>
    <p:extLst>
      <p:ext uri="{BB962C8B-B14F-4D97-AF65-F5344CB8AC3E}">
        <p14:creationId xmlns:p14="http://schemas.microsoft.com/office/powerpoint/2010/main" val="226918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og Contact">
    <p:spTree>
      <p:nvGrpSpPr>
        <p:cNvPr id="1" name=""/>
        <p:cNvGrpSpPr/>
        <p:nvPr/>
      </p:nvGrpSpPr>
      <p:grpSpPr>
        <a:xfrm>
          <a:off x="0" y="0"/>
          <a:ext cx="0" cy="0"/>
          <a:chOff x="0" y="0"/>
          <a:chExt cx="0" cy="0"/>
        </a:xfrm>
      </p:grpSpPr>
      <p:sp>
        <p:nvSpPr>
          <p:cNvPr id="18" name="TextBox 17"/>
          <p:cNvSpPr txBox="1"/>
          <p:nvPr userDrawn="1"/>
        </p:nvSpPr>
        <p:spPr>
          <a:xfrm>
            <a:off x="2060979" y="1170679"/>
            <a:ext cx="2496196" cy="369332"/>
          </a:xfrm>
          <a:prstGeom prst="rect">
            <a:avLst/>
          </a:prstGeom>
          <a:noFill/>
        </p:spPr>
        <p:txBody>
          <a:bodyPr wrap="none" rtlCol="0">
            <a:spAutoFit/>
          </a:bodyPr>
          <a:lstStyle/>
          <a:p>
            <a:r>
              <a:rPr lang="en-GB" sz="1800" dirty="0">
                <a:latin typeface="Segoe UI Light" pitchFamily="34" charset="0"/>
              </a:rPr>
              <a:t>blogs.blackmarble.co.uk</a:t>
            </a:r>
          </a:p>
        </p:txBody>
      </p:sp>
      <p:sp>
        <p:nvSpPr>
          <p:cNvPr id="19" name="TextBox 18"/>
          <p:cNvSpPr txBox="1"/>
          <p:nvPr userDrawn="1"/>
        </p:nvSpPr>
        <p:spPr>
          <a:xfrm>
            <a:off x="2060979" y="2182345"/>
            <a:ext cx="2063385" cy="369332"/>
          </a:xfrm>
          <a:prstGeom prst="rect">
            <a:avLst/>
          </a:prstGeom>
          <a:noFill/>
        </p:spPr>
        <p:txBody>
          <a:bodyPr wrap="none" rtlCol="0">
            <a:spAutoFit/>
          </a:bodyPr>
          <a:lstStyle/>
          <a:p>
            <a:r>
              <a:rPr lang="en-GB" sz="1800" dirty="0">
                <a:latin typeface="Segoe UI Light" pitchFamily="34" charset="0"/>
              </a:rPr>
              <a:t>+44 (0)1274 300175</a:t>
            </a:r>
          </a:p>
        </p:txBody>
      </p:sp>
      <p:sp>
        <p:nvSpPr>
          <p:cNvPr id="20" name="TextBox 19"/>
          <p:cNvSpPr txBox="1"/>
          <p:nvPr userDrawn="1"/>
        </p:nvSpPr>
        <p:spPr>
          <a:xfrm>
            <a:off x="2060979" y="3188433"/>
            <a:ext cx="1574470" cy="369332"/>
          </a:xfrm>
          <a:prstGeom prst="rect">
            <a:avLst/>
          </a:prstGeom>
          <a:noFill/>
        </p:spPr>
        <p:txBody>
          <a:bodyPr wrap="none" rtlCol="0">
            <a:spAutoFit/>
          </a:bodyPr>
          <a:lstStyle/>
          <a:p>
            <a:r>
              <a:rPr lang="en-GB" sz="1800" dirty="0">
                <a:latin typeface="Segoe UI Light" pitchFamily="34" charset="0"/>
              </a:rPr>
              <a:t>@</a:t>
            </a:r>
            <a:r>
              <a:rPr lang="en-GB" sz="1800" dirty="0" err="1">
                <a:latin typeface="Segoe UI Light" pitchFamily="34" charset="0"/>
              </a:rPr>
              <a:t>blackmarble</a:t>
            </a:r>
            <a:endParaRPr lang="en-GB" sz="1800" dirty="0">
              <a:latin typeface="Segoe UI Light" pitchFamily="34" charset="0"/>
            </a:endParaRPr>
          </a:p>
        </p:txBody>
      </p:sp>
      <p:sp>
        <p:nvSpPr>
          <p:cNvPr id="21" name="TextBox 20"/>
          <p:cNvSpPr txBox="1"/>
          <p:nvPr userDrawn="1"/>
        </p:nvSpPr>
        <p:spPr>
          <a:xfrm>
            <a:off x="2060979" y="4194521"/>
            <a:ext cx="1831142" cy="369332"/>
          </a:xfrm>
          <a:prstGeom prst="rect">
            <a:avLst/>
          </a:prstGeom>
          <a:noFill/>
        </p:spPr>
        <p:txBody>
          <a:bodyPr wrap="none" rtlCol="0">
            <a:spAutoFit/>
          </a:bodyPr>
          <a:lstStyle/>
          <a:p>
            <a:r>
              <a:rPr lang="en-GB" sz="1800" dirty="0">
                <a:latin typeface="Segoe UI Light" pitchFamily="34" charset="0"/>
              </a:rPr>
              <a:t>Black Marble Ltd.</a:t>
            </a:r>
          </a:p>
        </p:txBody>
      </p:sp>
      <p:sp>
        <p:nvSpPr>
          <p:cNvPr id="22" name="TextBox 21"/>
          <p:cNvSpPr txBox="1"/>
          <p:nvPr userDrawn="1"/>
        </p:nvSpPr>
        <p:spPr>
          <a:xfrm>
            <a:off x="2060979" y="5200609"/>
            <a:ext cx="1417376" cy="369332"/>
          </a:xfrm>
          <a:prstGeom prst="rect">
            <a:avLst/>
          </a:prstGeom>
          <a:noFill/>
        </p:spPr>
        <p:txBody>
          <a:bodyPr wrap="none" rtlCol="0">
            <a:spAutoFit/>
          </a:bodyPr>
          <a:lstStyle/>
          <a:p>
            <a:r>
              <a:rPr lang="en-GB" sz="1800" dirty="0">
                <a:latin typeface="Segoe UI Light" pitchFamily="34" charset="0"/>
              </a:rPr>
              <a:t>Black Marble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442" y="4995887"/>
            <a:ext cx="778780" cy="77878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442" y="1977621"/>
            <a:ext cx="778780" cy="77878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442" y="2983709"/>
            <a:ext cx="778780" cy="77878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442" y="3989797"/>
            <a:ext cx="778780" cy="778780"/>
          </a:xfrm>
          <a:prstGeom prst="rect">
            <a:avLst/>
          </a:prstGeom>
        </p:spPr>
      </p:pic>
      <p:pic>
        <p:nvPicPr>
          <p:cNvPr id="15" name="Picture 14"/>
          <p:cNvPicPr/>
          <p:nvPr userDrawn="1"/>
        </p:nvPicPr>
        <p:blipFill>
          <a:blip r:embed="rId6">
            <a:extLst>
              <a:ext uri="{28A0092B-C50C-407E-A947-70E740481C1C}">
                <a14:useLocalDpi xmlns:a14="http://schemas.microsoft.com/office/drawing/2010/main" val="0"/>
              </a:ext>
            </a:extLst>
          </a:blip>
          <a:stretch>
            <a:fillRect/>
          </a:stretch>
        </p:blipFill>
        <p:spPr>
          <a:xfrm>
            <a:off x="7702114" y="1371384"/>
            <a:ext cx="3084946" cy="1391888"/>
          </a:xfrm>
          <a:prstGeom prst="rect">
            <a:avLst/>
          </a:prstGeom>
        </p:spPr>
      </p:pic>
      <p:pic>
        <p:nvPicPr>
          <p:cNvPr id="25" name="Picture 2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513252" y="3544729"/>
            <a:ext cx="4352925" cy="1362075"/>
          </a:xfrm>
          <a:prstGeom prst="rect">
            <a:avLst/>
          </a:prstGeom>
        </p:spPr>
      </p:pic>
      <p:pic>
        <p:nvPicPr>
          <p:cNvPr id="2" name="Picture 1"/>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68756" y="909046"/>
            <a:ext cx="770466" cy="841265"/>
          </a:xfrm>
          <a:prstGeom prst="rect">
            <a:avLst/>
          </a:prstGeom>
        </p:spPr>
      </p:pic>
    </p:spTree>
    <p:extLst>
      <p:ext uri="{BB962C8B-B14F-4D97-AF65-F5344CB8AC3E}">
        <p14:creationId xmlns:p14="http://schemas.microsoft.com/office/powerpoint/2010/main" val="13922282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Person slide">
    <p:bg>
      <p:bgRef idx="1001">
        <a:schemeClr val="bg2"/>
      </p:bgRef>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D949A13-B9F3-451B-B356-92B3A0F9D9B7}"/>
              </a:ext>
            </a:extLst>
          </p:cNvPr>
          <p:cNvSpPr/>
          <p:nvPr/>
        </p:nvSpPr>
        <p:spPr bwMode="auto">
          <a:xfrm>
            <a:off x="0" y="5698513"/>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2C0AE2E0-9914-4922-8042-D1FCECA86FDB}"/>
              </a:ext>
            </a:extLst>
          </p:cNvPr>
          <p:cNvSpPr txBox="1"/>
          <p:nvPr/>
        </p:nvSpPr>
        <p:spPr>
          <a:xfrm>
            <a:off x="2063408" y="6069459"/>
            <a:ext cx="1640193" cy="400110"/>
          </a:xfrm>
          <a:prstGeom prst="rect">
            <a:avLst/>
          </a:prstGeom>
          <a:noFill/>
        </p:spPr>
        <p:txBody>
          <a:bodyPr wrap="none" rtlCol="0">
            <a:noAutofit/>
          </a:bodyPr>
          <a:lstStyle/>
          <a:p>
            <a:r>
              <a:rPr lang="en-GB" sz="2000">
                <a:solidFill>
                  <a:srgbClr val="404040"/>
                </a:solidFill>
                <a:latin typeface="Segoe UI" panose="020B0502040204020203" pitchFamily="34" charset="0"/>
                <a:cs typeface="Segoe UI" panose="020B0502040204020203" pitchFamily="34" charset="0"/>
              </a:rPr>
              <a:t>Black Marble</a:t>
            </a:r>
          </a:p>
        </p:txBody>
      </p:sp>
      <p:sp>
        <p:nvSpPr>
          <p:cNvPr id="18" name="TextBox 17">
            <a:extLst>
              <a:ext uri="{FF2B5EF4-FFF2-40B4-BE49-F238E27FC236}">
                <a16:creationId xmlns:a16="http://schemas.microsoft.com/office/drawing/2014/main" id="{CDC8B6DA-1FC0-4AFF-805E-9161102913F0}"/>
              </a:ext>
            </a:extLst>
          </p:cNvPr>
          <p:cNvSpPr txBox="1"/>
          <p:nvPr/>
        </p:nvSpPr>
        <p:spPr>
          <a:xfrm>
            <a:off x="7955672" y="6069459"/>
            <a:ext cx="2895344" cy="400110"/>
          </a:xfrm>
          <a:prstGeom prst="rect">
            <a:avLst/>
          </a:prstGeom>
          <a:noFill/>
        </p:spPr>
        <p:txBody>
          <a:bodyPr wrap="none" rtlCol="0">
            <a:noAutofit/>
          </a:bodyPr>
          <a:lstStyle/>
          <a:p>
            <a:r>
              <a:rPr lang="en-GB" sz="2000">
                <a:solidFill>
                  <a:srgbClr val="404040"/>
                </a:solidFill>
                <a:latin typeface="Segoe UI" panose="020B0502040204020203" pitchFamily="34" charset="0"/>
                <a:cs typeface="Segoe UI" panose="020B0502040204020203" pitchFamily="34" charset="0"/>
              </a:rPr>
              <a:t>blogs.blackmarble.co.uk</a:t>
            </a:r>
          </a:p>
        </p:txBody>
      </p:sp>
      <p:sp>
        <p:nvSpPr>
          <p:cNvPr id="26" name="Text Placeholder 12">
            <a:extLst>
              <a:ext uri="{FF2B5EF4-FFF2-40B4-BE49-F238E27FC236}">
                <a16:creationId xmlns:a16="http://schemas.microsoft.com/office/drawing/2014/main" id="{B8DF5990-1335-41D6-9647-D47CFE402688}"/>
              </a:ext>
            </a:extLst>
          </p:cNvPr>
          <p:cNvSpPr>
            <a:spLocks noGrp="1"/>
          </p:cNvSpPr>
          <p:nvPr>
            <p:ph type="body" sz="quarter" idx="11" hasCustomPrompt="1"/>
          </p:nvPr>
        </p:nvSpPr>
        <p:spPr>
          <a:xfrm>
            <a:off x="4737101" y="6091816"/>
            <a:ext cx="2264947" cy="368300"/>
          </a:xfrm>
          <a:prstGeom prst="rect">
            <a:avLst/>
          </a:prstGeom>
        </p:spPr>
        <p:txBody>
          <a:bodyPr anchor="ctr">
            <a:noAutofit/>
          </a:bodyPr>
          <a:lstStyle>
            <a:lvl1pPr marL="0" indent="0">
              <a:buFontTx/>
              <a:buNone/>
              <a:defRPr sz="2000" baseline="0">
                <a:solidFill>
                  <a:srgbClr val="404040"/>
                </a:solidFill>
                <a:latin typeface="Segoe UI" panose="020B0502040204020203" pitchFamily="34" charset="0"/>
                <a:cs typeface="Segoe UI" panose="020B0502040204020203" pitchFamily="34" charset="0"/>
              </a:defRPr>
            </a:lvl1pPr>
          </a:lstStyle>
          <a:p>
            <a:pPr lvl="0"/>
            <a:r>
              <a:rPr lang="en-US"/>
              <a:t>Add Twitter</a:t>
            </a:r>
          </a:p>
        </p:txBody>
      </p:sp>
      <p:pic>
        <p:nvPicPr>
          <p:cNvPr id="15" name="Picture 14" descr="A picture containing vector graphics&#10;&#10;Description generated with high confidence">
            <a:extLst>
              <a:ext uri="{FF2B5EF4-FFF2-40B4-BE49-F238E27FC236}">
                <a16:creationId xmlns:a16="http://schemas.microsoft.com/office/drawing/2014/main" id="{5F83389D-9A08-402D-8E8D-FCED89F19B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9328" y="6015308"/>
            <a:ext cx="525927" cy="525927"/>
          </a:xfrm>
          <a:prstGeom prst="rect">
            <a:avLst/>
          </a:prstGeom>
        </p:spPr>
      </p:pic>
      <p:pic>
        <p:nvPicPr>
          <p:cNvPr id="16" name="Picture 15">
            <a:extLst>
              <a:ext uri="{FF2B5EF4-FFF2-40B4-BE49-F238E27FC236}">
                <a16:creationId xmlns:a16="http://schemas.microsoft.com/office/drawing/2014/main" id="{88EC7656-814A-47AA-9A2E-9F9316B88E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6995" y="6023591"/>
            <a:ext cx="525927" cy="525927"/>
          </a:xfrm>
          <a:prstGeom prst="rect">
            <a:avLst/>
          </a:prstGeom>
        </p:spPr>
      </p:pic>
      <p:pic>
        <p:nvPicPr>
          <p:cNvPr id="21" name="Picture 20">
            <a:extLst>
              <a:ext uri="{FF2B5EF4-FFF2-40B4-BE49-F238E27FC236}">
                <a16:creationId xmlns:a16="http://schemas.microsoft.com/office/drawing/2014/main" id="{812731E9-5C83-44A1-B1A4-B473B7F1D7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4671" y="6029628"/>
            <a:ext cx="525927" cy="525927"/>
          </a:xfrm>
          <a:prstGeom prst="rect">
            <a:avLst/>
          </a:prstGeom>
        </p:spPr>
      </p:pic>
      <p:sp>
        <p:nvSpPr>
          <p:cNvPr id="19" name="Title 1">
            <a:extLst>
              <a:ext uri="{FF2B5EF4-FFF2-40B4-BE49-F238E27FC236}">
                <a16:creationId xmlns:a16="http://schemas.microsoft.com/office/drawing/2014/main" id="{A8D05BB1-2EFC-4341-9B2D-9CA993E1F686}"/>
              </a:ext>
            </a:extLst>
          </p:cNvPr>
          <p:cNvSpPr>
            <a:spLocks noGrp="1"/>
          </p:cNvSpPr>
          <p:nvPr>
            <p:ph type="title" hasCustomPrompt="1"/>
          </p:nvPr>
        </p:nvSpPr>
        <p:spPr>
          <a:xfrm>
            <a:off x="806336" y="2024063"/>
            <a:ext cx="7485177" cy="900112"/>
          </a:xfrm>
          <a:prstGeom prst="rect">
            <a:avLst/>
          </a:prstGeom>
        </p:spPr>
        <p:txBody>
          <a:bodyPr anchor="t" anchorCtr="0">
            <a:noAutofit/>
          </a:bodyPr>
          <a:lstStyle>
            <a:lvl1pPr>
              <a:lnSpc>
                <a:spcPct val="100000"/>
              </a:lnSpc>
              <a:defRPr sz="5200">
                <a:solidFill>
                  <a:srgbClr val="21B9EC"/>
                </a:solidFill>
              </a:defRPr>
            </a:lvl1pPr>
          </a:lstStyle>
          <a:p>
            <a:r>
              <a:rPr lang="en-US"/>
              <a:t>Speaker Name</a:t>
            </a:r>
            <a:endParaRPr lang="en-GB"/>
          </a:p>
        </p:txBody>
      </p:sp>
      <p:sp>
        <p:nvSpPr>
          <p:cNvPr id="20" name="Text Placeholder 4">
            <a:extLst>
              <a:ext uri="{FF2B5EF4-FFF2-40B4-BE49-F238E27FC236}">
                <a16:creationId xmlns:a16="http://schemas.microsoft.com/office/drawing/2014/main" id="{F4E547E9-DBE8-4215-98FF-F1E43FCF38D2}"/>
              </a:ext>
            </a:extLst>
          </p:cNvPr>
          <p:cNvSpPr>
            <a:spLocks noGrp="1"/>
          </p:cNvSpPr>
          <p:nvPr>
            <p:ph type="body" sz="quarter" idx="14" hasCustomPrompt="1"/>
          </p:nvPr>
        </p:nvSpPr>
        <p:spPr>
          <a:xfrm>
            <a:off x="806336" y="2924176"/>
            <a:ext cx="7476587" cy="1549400"/>
          </a:xfrm>
          <a:prstGeom prst="rect">
            <a:avLst/>
          </a:prstGeom>
          <a:noFill/>
        </p:spPr>
        <p:txBody>
          <a:bodyPr lIns="90000" tIns="46800" rIns="90000" bIns="46800">
            <a:noAutofit/>
          </a:bodyPr>
          <a:lstStyle>
            <a:lvl1pPr marL="0" indent="0">
              <a:lnSpc>
                <a:spcPct val="100000"/>
              </a:lnSpc>
              <a:spcBef>
                <a:spcPts val="0"/>
              </a:spcBef>
              <a:buNone/>
              <a:defRPr sz="3200" spc="0" baseline="0">
                <a:solidFill>
                  <a:schemeClr val="tx1"/>
                </a:solidFill>
                <a:latin typeface="+mj-lt"/>
              </a:defRPr>
            </a:lvl1pPr>
          </a:lstStyle>
          <a:p>
            <a:pPr lvl="0"/>
            <a:r>
              <a:rPr lang="en-US"/>
              <a:t>Job Title</a:t>
            </a:r>
          </a:p>
        </p:txBody>
      </p:sp>
    </p:spTree>
    <p:extLst>
      <p:ext uri="{BB962C8B-B14F-4D97-AF65-F5344CB8AC3E}">
        <p14:creationId xmlns:p14="http://schemas.microsoft.com/office/powerpoint/2010/main" val="2945653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ection (Question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F745A7-29AC-4F2E-A112-4838F4DB9A48}"/>
              </a:ext>
            </a:extLst>
          </p:cNvPr>
          <p:cNvSpPr/>
          <p:nvPr/>
        </p:nvSpPr>
        <p:spPr>
          <a:xfrm>
            <a:off x="0" y="233083"/>
            <a:ext cx="12192000" cy="6499411"/>
          </a:xfrm>
          <a:prstGeom prst="rect">
            <a:avLst/>
          </a:prstGeom>
          <a:gradFill flip="none" rotWithShape="1">
            <a:gsLst>
              <a:gs pos="46000">
                <a:srgbClr val="3CA4DB"/>
              </a:gs>
              <a:gs pos="0">
                <a:srgbClr val="1D8CCB"/>
              </a:gs>
              <a:gs pos="100000">
                <a:srgbClr val="60C0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FFD39E43-4729-4B12-8B21-53EDDAC52FFA}"/>
              </a:ext>
            </a:extLst>
          </p:cNvPr>
          <p:cNvSpPr/>
          <p:nvPr/>
        </p:nvSpPr>
        <p:spPr bwMode="auto">
          <a:xfrm>
            <a:off x="0" y="5710545"/>
            <a:ext cx="12192000" cy="1154906"/>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2A1DA26-DA72-4DD2-AD44-05F315B753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2640" y="5924770"/>
            <a:ext cx="2388710" cy="743081"/>
          </a:xfrm>
          <a:prstGeom prst="rect">
            <a:avLst/>
          </a:prstGeom>
        </p:spPr>
      </p:pic>
      <p:pic>
        <p:nvPicPr>
          <p:cNvPr id="7" name="Picture 6" descr="A close up of a logo&#10;&#10;Description automatically generated">
            <a:extLst>
              <a:ext uri="{FF2B5EF4-FFF2-40B4-BE49-F238E27FC236}">
                <a16:creationId xmlns:a16="http://schemas.microsoft.com/office/drawing/2014/main" id="{6ABC4E02-81E0-492F-B926-117986A9EE87}"/>
              </a:ext>
            </a:extLst>
          </p:cNvPr>
          <p:cNvPicPr>
            <a:picLocks noChangeAspect="1"/>
          </p:cNvPicPr>
          <p:nvPr/>
        </p:nvPicPr>
        <p:blipFill rotWithShape="1">
          <a:blip r:embed="rId3">
            <a:extLst>
              <a:ext uri="{28A0092B-C50C-407E-A947-70E740481C1C}">
                <a14:useLocalDpi xmlns:a14="http://schemas.microsoft.com/office/drawing/2010/main" val="0"/>
              </a:ext>
            </a:extLst>
          </a:blip>
          <a:srcRect l="7756" t="16235" b="16741"/>
          <a:stretch/>
        </p:blipFill>
        <p:spPr>
          <a:xfrm>
            <a:off x="631246" y="5864648"/>
            <a:ext cx="1859813" cy="846970"/>
          </a:xfrm>
          <a:prstGeom prst="rect">
            <a:avLst/>
          </a:prstGeom>
        </p:spPr>
      </p:pic>
      <p:sp>
        <p:nvSpPr>
          <p:cNvPr id="8" name="Title 1">
            <a:extLst>
              <a:ext uri="{FF2B5EF4-FFF2-40B4-BE49-F238E27FC236}">
                <a16:creationId xmlns:a16="http://schemas.microsoft.com/office/drawing/2014/main" id="{A99EFDF5-6AD4-4351-9710-E9FF2EBA8F9A}"/>
              </a:ext>
            </a:extLst>
          </p:cNvPr>
          <p:cNvSpPr>
            <a:spLocks noGrp="1"/>
          </p:cNvSpPr>
          <p:nvPr>
            <p:ph type="ctrTitle" hasCustomPrompt="1"/>
          </p:nvPr>
        </p:nvSpPr>
        <p:spPr>
          <a:xfrm>
            <a:off x="807029" y="2939845"/>
            <a:ext cx="9144000" cy="1445342"/>
          </a:xfrm>
          <a:prstGeom prst="rect">
            <a:avLst/>
          </a:prstGeom>
        </p:spPr>
        <p:txBody>
          <a:bodyPr anchor="b">
            <a:normAutofit/>
          </a:bodyPr>
          <a:lstStyle>
            <a:lvl1pPr algn="l">
              <a:defRPr sz="4800">
                <a:solidFill>
                  <a:schemeClr val="bg1"/>
                </a:solidFill>
              </a:defRPr>
            </a:lvl1pPr>
          </a:lstStyle>
          <a:p>
            <a:r>
              <a:rPr lang="en-US"/>
              <a:t>Click to edit title</a:t>
            </a:r>
            <a:endParaRPr lang="en-GB"/>
          </a:p>
        </p:txBody>
      </p:sp>
      <p:sp>
        <p:nvSpPr>
          <p:cNvPr id="9" name="Subtitle 2">
            <a:extLst>
              <a:ext uri="{FF2B5EF4-FFF2-40B4-BE49-F238E27FC236}">
                <a16:creationId xmlns:a16="http://schemas.microsoft.com/office/drawing/2014/main" id="{BAF8AB91-478E-4C53-9306-F4DD9CC8D42B}"/>
              </a:ext>
            </a:extLst>
          </p:cNvPr>
          <p:cNvSpPr>
            <a:spLocks noGrp="1"/>
          </p:cNvSpPr>
          <p:nvPr>
            <p:ph type="subTitle" idx="1" hasCustomPrompt="1"/>
          </p:nvPr>
        </p:nvSpPr>
        <p:spPr>
          <a:xfrm>
            <a:off x="807029" y="4514718"/>
            <a:ext cx="9144000" cy="743081"/>
          </a:xfrm>
          <a:prstGeom prst="rect">
            <a:avLst/>
          </a:prstGeom>
        </p:spPr>
        <p:txBody>
          <a:bodyPr>
            <a:normAutofit/>
          </a:bodyPr>
          <a:lstStyle>
            <a:lvl1pPr marL="0" indent="0" algn="l">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endParaRPr lang="en-GB"/>
          </a:p>
        </p:txBody>
      </p:sp>
      <p:pic>
        <p:nvPicPr>
          <p:cNvPr id="2" name="Graphic 1">
            <a:extLst>
              <a:ext uri="{FF2B5EF4-FFF2-40B4-BE49-F238E27FC236}">
                <a16:creationId xmlns:a16="http://schemas.microsoft.com/office/drawing/2014/main" id="{B9FDCA1D-B204-4BD0-B897-CB9C8D791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603402" y="2705232"/>
            <a:ext cx="1362152" cy="1995711"/>
          </a:xfrm>
          <a:prstGeom prst="rect">
            <a:avLst/>
          </a:prstGeom>
        </p:spPr>
      </p:pic>
      <p:pic>
        <p:nvPicPr>
          <p:cNvPr id="4" name="Graphic 3">
            <a:extLst>
              <a:ext uri="{FF2B5EF4-FFF2-40B4-BE49-F238E27FC236}">
                <a16:creationId xmlns:a16="http://schemas.microsoft.com/office/drawing/2014/main" id="{4BF9A484-4E5F-4A9D-A068-51ADFCD2FA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85278" y="1792705"/>
            <a:ext cx="1011708" cy="1453327"/>
          </a:xfrm>
          <a:prstGeom prst="rect">
            <a:avLst/>
          </a:prstGeom>
        </p:spPr>
      </p:pic>
      <p:pic>
        <p:nvPicPr>
          <p:cNvPr id="6" name="Graphic 5">
            <a:extLst>
              <a:ext uri="{FF2B5EF4-FFF2-40B4-BE49-F238E27FC236}">
                <a16:creationId xmlns:a16="http://schemas.microsoft.com/office/drawing/2014/main" id="{59244DB8-6544-4442-8B58-99D8B669731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927265">
            <a:off x="238537" y="210471"/>
            <a:ext cx="1271008" cy="1860572"/>
          </a:xfrm>
          <a:prstGeom prst="rect">
            <a:avLst/>
          </a:prstGeom>
        </p:spPr>
      </p:pic>
      <p:pic>
        <p:nvPicPr>
          <p:cNvPr id="14" name="Graphic 13">
            <a:extLst>
              <a:ext uri="{FF2B5EF4-FFF2-40B4-BE49-F238E27FC236}">
                <a16:creationId xmlns:a16="http://schemas.microsoft.com/office/drawing/2014/main" id="{520113E2-AE2B-45C9-A36D-5145B1FBE1A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99190" y="234526"/>
            <a:ext cx="1011709" cy="1482272"/>
          </a:xfrm>
          <a:prstGeom prst="rect">
            <a:avLst/>
          </a:prstGeom>
        </p:spPr>
      </p:pic>
      <p:pic>
        <p:nvPicPr>
          <p:cNvPr id="16" name="Graphic 15">
            <a:extLst>
              <a:ext uri="{FF2B5EF4-FFF2-40B4-BE49-F238E27FC236}">
                <a16:creationId xmlns:a16="http://schemas.microsoft.com/office/drawing/2014/main" id="{6446CDE0-0044-406B-BB8A-1F835D32B4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69950" y="1454224"/>
            <a:ext cx="1011709" cy="1624642"/>
          </a:xfrm>
          <a:prstGeom prst="rect">
            <a:avLst/>
          </a:prstGeom>
        </p:spPr>
      </p:pic>
      <p:pic>
        <p:nvPicPr>
          <p:cNvPr id="18" name="Graphic 17">
            <a:extLst>
              <a:ext uri="{FF2B5EF4-FFF2-40B4-BE49-F238E27FC236}">
                <a16:creationId xmlns:a16="http://schemas.microsoft.com/office/drawing/2014/main" id="{F91979A2-47CB-4940-9699-94A4CBEA65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49126" y="343811"/>
            <a:ext cx="1011709" cy="1624642"/>
          </a:xfrm>
          <a:prstGeom prst="rect">
            <a:avLst/>
          </a:prstGeom>
        </p:spPr>
      </p:pic>
      <p:pic>
        <p:nvPicPr>
          <p:cNvPr id="20" name="Graphic 19">
            <a:extLst>
              <a:ext uri="{FF2B5EF4-FFF2-40B4-BE49-F238E27FC236}">
                <a16:creationId xmlns:a16="http://schemas.microsoft.com/office/drawing/2014/main" id="{581BE54B-3949-4CD2-9A86-5ECC76AFFF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93958" y="-1000411"/>
            <a:ext cx="1298830" cy="1902938"/>
          </a:xfrm>
          <a:prstGeom prst="rect">
            <a:avLst/>
          </a:prstGeom>
        </p:spPr>
      </p:pic>
      <p:pic>
        <p:nvPicPr>
          <p:cNvPr id="22" name="Graphic 21">
            <a:extLst>
              <a:ext uri="{FF2B5EF4-FFF2-40B4-BE49-F238E27FC236}">
                <a16:creationId xmlns:a16="http://schemas.microsoft.com/office/drawing/2014/main" id="{6BEC4209-CCF2-45DB-AD8A-6116BD5A2B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857237">
            <a:off x="7444953" y="141475"/>
            <a:ext cx="1099410" cy="1609378"/>
          </a:xfrm>
          <a:prstGeom prst="rect">
            <a:avLst/>
          </a:prstGeom>
        </p:spPr>
      </p:pic>
      <p:pic>
        <p:nvPicPr>
          <p:cNvPr id="24" name="Graphic 23">
            <a:extLst>
              <a:ext uri="{FF2B5EF4-FFF2-40B4-BE49-F238E27FC236}">
                <a16:creationId xmlns:a16="http://schemas.microsoft.com/office/drawing/2014/main" id="{6E2EC766-30A8-40B5-944F-61A6309F859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738702">
            <a:off x="6466740" y="1844152"/>
            <a:ext cx="792533" cy="1161153"/>
          </a:xfrm>
          <a:prstGeom prst="rect">
            <a:avLst/>
          </a:prstGeom>
        </p:spPr>
      </p:pic>
      <p:pic>
        <p:nvPicPr>
          <p:cNvPr id="26" name="Graphic 25">
            <a:extLst>
              <a:ext uri="{FF2B5EF4-FFF2-40B4-BE49-F238E27FC236}">
                <a16:creationId xmlns:a16="http://schemas.microsoft.com/office/drawing/2014/main" id="{B74C0838-8AAC-4BB0-939C-43826A056F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83317">
            <a:off x="5201650" y="289599"/>
            <a:ext cx="1171658" cy="1683097"/>
          </a:xfrm>
          <a:prstGeom prst="rect">
            <a:avLst/>
          </a:prstGeom>
        </p:spPr>
      </p:pic>
    </p:spTree>
    <p:extLst>
      <p:ext uri="{BB962C8B-B14F-4D97-AF65-F5344CB8AC3E}">
        <p14:creationId xmlns:p14="http://schemas.microsoft.com/office/powerpoint/2010/main" val="178888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63" Type="http://schemas.openxmlformats.org/officeDocument/2006/relationships/slideLayout" Target="../slideLayouts/slideLayout77.xml"/><Relationship Id="rId68" Type="http://schemas.openxmlformats.org/officeDocument/2006/relationships/slideLayout" Target="../slideLayouts/slideLayout82.xml"/><Relationship Id="rId16" Type="http://schemas.openxmlformats.org/officeDocument/2006/relationships/slideLayout" Target="../slideLayouts/slideLayout3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8" Type="http://schemas.openxmlformats.org/officeDocument/2006/relationships/slideLayout" Target="../slideLayouts/slideLayout72.xml"/><Relationship Id="rId66" Type="http://schemas.openxmlformats.org/officeDocument/2006/relationships/slideLayout" Target="../slideLayouts/slideLayout80.xml"/><Relationship Id="rId74" Type="http://schemas.openxmlformats.org/officeDocument/2006/relationships/slideLayout" Target="../slideLayouts/slideLayout88.xml"/><Relationship Id="rId5" Type="http://schemas.openxmlformats.org/officeDocument/2006/relationships/slideLayout" Target="../slideLayouts/slideLayout19.xml"/><Relationship Id="rId61" Type="http://schemas.openxmlformats.org/officeDocument/2006/relationships/slideLayout" Target="../slideLayouts/slideLayout7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56" Type="http://schemas.openxmlformats.org/officeDocument/2006/relationships/slideLayout" Target="../slideLayouts/slideLayout70.xml"/><Relationship Id="rId64" Type="http://schemas.openxmlformats.org/officeDocument/2006/relationships/slideLayout" Target="../slideLayouts/slideLayout78.xml"/><Relationship Id="rId69" Type="http://schemas.openxmlformats.org/officeDocument/2006/relationships/slideLayout" Target="../slideLayouts/slideLayout83.xml"/><Relationship Id="rId77" Type="http://schemas.openxmlformats.org/officeDocument/2006/relationships/slideLayout" Target="../slideLayouts/slideLayout91.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72" Type="http://schemas.openxmlformats.org/officeDocument/2006/relationships/slideLayout" Target="../slideLayouts/slideLayout86.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59" Type="http://schemas.openxmlformats.org/officeDocument/2006/relationships/slideLayout" Target="../slideLayouts/slideLayout73.xml"/><Relationship Id="rId67" Type="http://schemas.openxmlformats.org/officeDocument/2006/relationships/slideLayout" Target="../slideLayouts/slideLayout81.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62" Type="http://schemas.openxmlformats.org/officeDocument/2006/relationships/slideLayout" Target="../slideLayouts/slideLayout76.xml"/><Relationship Id="rId70" Type="http://schemas.openxmlformats.org/officeDocument/2006/relationships/slideLayout" Target="../slideLayouts/slideLayout84.xml"/><Relationship Id="rId75" Type="http://schemas.openxmlformats.org/officeDocument/2006/relationships/slideLayout" Target="../slideLayouts/slideLayout8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57" Type="http://schemas.openxmlformats.org/officeDocument/2006/relationships/slideLayout" Target="../slideLayouts/slideLayout7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60" Type="http://schemas.openxmlformats.org/officeDocument/2006/relationships/slideLayout" Target="../slideLayouts/slideLayout74.xml"/><Relationship Id="rId65" Type="http://schemas.openxmlformats.org/officeDocument/2006/relationships/slideLayout" Target="../slideLayouts/slideLayout79.xml"/><Relationship Id="rId73" Type="http://schemas.openxmlformats.org/officeDocument/2006/relationships/slideLayout" Target="../slideLayouts/slideLayout87.xml"/><Relationship Id="rId78"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slideLayout" Target="../slideLayouts/slideLayout53.xml"/><Relationship Id="rId34" Type="http://schemas.openxmlformats.org/officeDocument/2006/relationships/slideLayout" Target="../slideLayouts/slideLayout48.xml"/><Relationship Id="rId50" Type="http://schemas.openxmlformats.org/officeDocument/2006/relationships/slideLayout" Target="../slideLayouts/slideLayout64.xml"/><Relationship Id="rId55" Type="http://schemas.openxmlformats.org/officeDocument/2006/relationships/slideLayout" Target="../slideLayouts/slideLayout69.xml"/><Relationship Id="rId76" Type="http://schemas.openxmlformats.org/officeDocument/2006/relationships/slideLayout" Target="../slideLayouts/slideLayout90.xml"/><Relationship Id="rId7" Type="http://schemas.openxmlformats.org/officeDocument/2006/relationships/slideLayout" Target="../slideLayouts/slideLayout21.xml"/><Relationship Id="rId71" Type="http://schemas.openxmlformats.org/officeDocument/2006/relationships/slideLayout" Target="../slideLayouts/slideLayout85.xml"/><Relationship Id="rId2" Type="http://schemas.openxmlformats.org/officeDocument/2006/relationships/slideLayout" Target="../slideLayouts/slideLayout16.xml"/><Relationship Id="rId2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7" name="Group 6"/>
          <p:cNvGrpSpPr/>
          <p:nvPr userDrawn="1"/>
        </p:nvGrpSpPr>
        <p:grpSpPr>
          <a:xfrm>
            <a:off x="0" y="-41502"/>
            <a:ext cx="12192000" cy="369332"/>
            <a:chOff x="0" y="932934"/>
            <a:chExt cx="12192000" cy="369332"/>
          </a:xfrm>
        </p:grpSpPr>
        <p:sp>
          <p:nvSpPr>
            <p:cNvPr id="8" name="Rectangle 7"/>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0" name="TextBox 9"/>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1" name="Rectangle 10"/>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511350"/>
      </p:ext>
    </p:extLst>
  </p:cSld>
  <p:clrMap bg1="lt1" tx1="dk1" bg2="lt2" tx2="dk2" accent1="accent1" accent2="accent2" accent3="accent3" accent4="accent4" accent5="accent5" accent6="accent6" hlink="hlink" folHlink="folHlink"/>
  <p:sldLayoutIdLst>
    <p:sldLayoutId id="2147483665" r:id="rId1"/>
    <p:sldLayoutId id="2147483664" r:id="rId2"/>
    <p:sldLayoutId id="2147483652" r:id="rId3"/>
    <p:sldLayoutId id="2147483653" r:id="rId4"/>
    <p:sldLayoutId id="2147483654" r:id="rId5"/>
    <p:sldLayoutId id="2147483655" r:id="rId6"/>
    <p:sldLayoutId id="2147483662" r:id="rId7"/>
    <p:sldLayoutId id="2147483663" r:id="rId8"/>
    <p:sldLayoutId id="2147483685" r:id="rId9"/>
    <p:sldLayoutId id="2147483656" r:id="rId10"/>
    <p:sldLayoutId id="2147483657" r:id="rId11"/>
    <p:sldLayoutId id="2147483658" r:id="rId12"/>
    <p:sldLayoutId id="2147483659" r:id="rId13"/>
    <p:sldLayoutId id="2147483730" r:id="rId14"/>
  </p:sldLayoutIdLs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4D11EE-E7AA-46F3-A48B-96D86DF5FB91}"/>
              </a:ext>
            </a:extLst>
          </p:cNvPr>
          <p:cNvSpPr/>
          <p:nvPr/>
        </p:nvSpPr>
        <p:spPr>
          <a:xfrm>
            <a:off x="0" y="1"/>
            <a:ext cx="12192000" cy="2301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77E1AAA1-27FC-4F26-BB5F-0FD0A859033F}"/>
              </a:ext>
            </a:extLst>
          </p:cNvPr>
          <p:cNvSpPr txBox="1"/>
          <p:nvPr/>
        </p:nvSpPr>
        <p:spPr>
          <a:xfrm>
            <a:off x="728749" y="-36860"/>
            <a:ext cx="2161309" cy="30777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+44 1274 300 175</a:t>
            </a:r>
          </a:p>
        </p:txBody>
      </p:sp>
      <p:sp>
        <p:nvSpPr>
          <p:cNvPr id="13" name="TextBox 12">
            <a:extLst>
              <a:ext uri="{FF2B5EF4-FFF2-40B4-BE49-F238E27FC236}">
                <a16:creationId xmlns:a16="http://schemas.microsoft.com/office/drawing/2014/main" id="{198D2433-DC18-403F-BB27-9C944A390E15}"/>
              </a:ext>
            </a:extLst>
          </p:cNvPr>
          <p:cNvSpPr txBox="1"/>
          <p:nvPr/>
        </p:nvSpPr>
        <p:spPr>
          <a:xfrm>
            <a:off x="9235438" y="-45825"/>
            <a:ext cx="2161310"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1"/>
                </a:solidFill>
                <a:effectLst/>
                <a:latin typeface="+mn-lt"/>
                <a:ea typeface="+mn-ea"/>
                <a:cs typeface="+mn-cs"/>
              </a:rPr>
              <a:t>blackmarble.com</a:t>
            </a:r>
          </a:p>
        </p:txBody>
      </p:sp>
      <p:sp>
        <p:nvSpPr>
          <p:cNvPr id="8" name="Rectangle 7">
            <a:extLst>
              <a:ext uri="{FF2B5EF4-FFF2-40B4-BE49-F238E27FC236}">
                <a16:creationId xmlns:a16="http://schemas.microsoft.com/office/drawing/2014/main" id="{13D072D3-C1B7-4E1C-B3B8-0ECFC80969D3}"/>
              </a:ext>
            </a:extLst>
          </p:cNvPr>
          <p:cNvSpPr/>
          <p:nvPr/>
        </p:nvSpPr>
        <p:spPr>
          <a:xfrm>
            <a:off x="0" y="6714565"/>
            <a:ext cx="12192000" cy="143435"/>
          </a:xfrm>
          <a:prstGeom prst="rect">
            <a:avLst/>
          </a:prstGeom>
          <a:solidFill>
            <a:srgbClr val="1F8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FE1C9F38-4EE3-414D-B2E9-E2D8369D9029}"/>
              </a:ext>
            </a:extLst>
          </p:cNvPr>
          <p:cNvGrpSpPr/>
          <p:nvPr userDrawn="1"/>
        </p:nvGrpSpPr>
        <p:grpSpPr>
          <a:xfrm>
            <a:off x="0" y="-41502"/>
            <a:ext cx="12192000" cy="369332"/>
            <a:chOff x="0" y="932934"/>
            <a:chExt cx="12192000" cy="369332"/>
          </a:xfrm>
        </p:grpSpPr>
        <p:sp>
          <p:nvSpPr>
            <p:cNvPr id="7" name="Rectangle 6">
              <a:extLst>
                <a:ext uri="{FF2B5EF4-FFF2-40B4-BE49-F238E27FC236}">
                  <a16:creationId xmlns:a16="http://schemas.microsoft.com/office/drawing/2014/main" id="{997DBEEF-9F39-4037-A3D4-E25DFF4622CC}"/>
                </a:ext>
              </a:extLst>
            </p:cNvPr>
            <p:cNvSpPr/>
            <p:nvPr userDrawn="1"/>
          </p:nvSpPr>
          <p:spPr>
            <a:xfrm>
              <a:off x="0" y="969818"/>
              <a:ext cx="12192000" cy="2955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5589B6C-91D3-4DDD-80A8-A55161868829}"/>
                </a:ext>
              </a:extLst>
            </p:cNvPr>
            <p:cNvSpPr txBox="1"/>
            <p:nvPr userDrawn="1"/>
          </p:nvSpPr>
          <p:spPr>
            <a:xfrm>
              <a:off x="1052945" y="932934"/>
              <a:ext cx="2161309"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+44 1274 300 175</a:t>
              </a:r>
            </a:p>
          </p:txBody>
        </p:sp>
        <p:sp>
          <p:nvSpPr>
            <p:cNvPr id="11" name="TextBox 10">
              <a:extLst>
                <a:ext uri="{FF2B5EF4-FFF2-40B4-BE49-F238E27FC236}">
                  <a16:creationId xmlns:a16="http://schemas.microsoft.com/office/drawing/2014/main" id="{E4391CDF-4A44-4D4E-90DA-3218712C27FB}"/>
                </a:ext>
              </a:extLst>
            </p:cNvPr>
            <p:cNvSpPr txBox="1"/>
            <p:nvPr userDrawn="1"/>
          </p:nvSpPr>
          <p:spPr>
            <a:xfrm>
              <a:off x="8977746" y="932934"/>
              <a:ext cx="2161310" cy="369332"/>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bg1"/>
                  </a:solidFill>
                  <a:effectLst/>
                  <a:latin typeface="+mn-lt"/>
                  <a:ea typeface="+mn-ea"/>
                  <a:cs typeface="+mn-cs"/>
                </a:rPr>
                <a:t>blackmarble.com</a:t>
              </a:r>
            </a:p>
          </p:txBody>
        </p:sp>
      </p:grpSp>
      <p:sp>
        <p:nvSpPr>
          <p:cNvPr id="14" name="Rectangle 13">
            <a:extLst>
              <a:ext uri="{FF2B5EF4-FFF2-40B4-BE49-F238E27FC236}">
                <a16:creationId xmlns:a16="http://schemas.microsoft.com/office/drawing/2014/main" id="{7F7A7212-E4B4-41BE-AF3F-EB9553456F5C}"/>
              </a:ext>
            </a:extLst>
          </p:cNvPr>
          <p:cNvSpPr/>
          <p:nvPr userDrawn="1"/>
        </p:nvSpPr>
        <p:spPr>
          <a:xfrm>
            <a:off x="0" y="6575822"/>
            <a:ext cx="12192000" cy="291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466054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 id="2147483807" r:id="rId47"/>
    <p:sldLayoutId id="2147483808" r:id="rId48"/>
    <p:sldLayoutId id="2147483809"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8" r:id="rId58"/>
    <p:sldLayoutId id="2147483819" r:id="rId59"/>
    <p:sldLayoutId id="2147483820" r:id="rId60"/>
    <p:sldLayoutId id="2147483821" r:id="rId61"/>
    <p:sldLayoutId id="2147483822" r:id="rId62"/>
    <p:sldLayoutId id="2147483823" r:id="rId63"/>
    <p:sldLayoutId id="2147483824" r:id="rId64"/>
    <p:sldLayoutId id="2147483840" r:id="rId65"/>
    <p:sldLayoutId id="2147483825" r:id="rId66"/>
    <p:sldLayoutId id="2147483826" r:id="rId67"/>
    <p:sldLayoutId id="2147483827" r:id="rId68"/>
    <p:sldLayoutId id="2147483828" r:id="rId69"/>
    <p:sldLayoutId id="2147483829" r:id="rId70"/>
    <p:sldLayoutId id="2147483830" r:id="rId71"/>
    <p:sldLayoutId id="2147483831" r:id="rId72"/>
    <p:sldLayoutId id="2147483832" r:id="rId73"/>
    <p:sldLayoutId id="2147483838" r:id="rId74"/>
    <p:sldLayoutId id="2147483839" r:id="rId75"/>
    <p:sldLayoutId id="2147483836" r:id="rId76"/>
    <p:sldLayoutId id="2147483837" r:id="rId7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3" Type="http://schemas.openxmlformats.org/officeDocument/2006/relationships/image" Target="../media/image254.jpg"/><Relationship Id="rId18" Type="http://schemas.openxmlformats.org/officeDocument/2006/relationships/image" Target="../media/image259.png"/><Relationship Id="rId26" Type="http://schemas.openxmlformats.org/officeDocument/2006/relationships/image" Target="../media/image267.jpg"/><Relationship Id="rId39" Type="http://schemas.openxmlformats.org/officeDocument/2006/relationships/image" Target="../media/image280.png"/><Relationship Id="rId21" Type="http://schemas.openxmlformats.org/officeDocument/2006/relationships/image" Target="../media/image262.jpg"/><Relationship Id="rId34" Type="http://schemas.openxmlformats.org/officeDocument/2006/relationships/image" Target="../media/image275.png"/><Relationship Id="rId7" Type="http://schemas.openxmlformats.org/officeDocument/2006/relationships/image" Target="../media/image248.png"/><Relationship Id="rId12" Type="http://schemas.openxmlformats.org/officeDocument/2006/relationships/image" Target="../media/image253.jpg"/><Relationship Id="rId17" Type="http://schemas.openxmlformats.org/officeDocument/2006/relationships/image" Target="../media/image258.png"/><Relationship Id="rId25" Type="http://schemas.openxmlformats.org/officeDocument/2006/relationships/image" Target="../media/image266.jpg"/><Relationship Id="rId33" Type="http://schemas.openxmlformats.org/officeDocument/2006/relationships/image" Target="../media/image274.png"/><Relationship Id="rId38" Type="http://schemas.openxmlformats.org/officeDocument/2006/relationships/image" Target="../media/image279.jpg"/><Relationship Id="rId2" Type="http://schemas.openxmlformats.org/officeDocument/2006/relationships/image" Target="../media/image243.png"/><Relationship Id="rId16" Type="http://schemas.openxmlformats.org/officeDocument/2006/relationships/image" Target="../media/image257.png"/><Relationship Id="rId20" Type="http://schemas.openxmlformats.org/officeDocument/2006/relationships/image" Target="../media/image261.jpg"/><Relationship Id="rId29" Type="http://schemas.openxmlformats.org/officeDocument/2006/relationships/image" Target="../media/image270.png"/><Relationship Id="rId1" Type="http://schemas.openxmlformats.org/officeDocument/2006/relationships/slideLayout" Target="../slideLayouts/slideLayout83.xml"/><Relationship Id="rId6" Type="http://schemas.openxmlformats.org/officeDocument/2006/relationships/image" Target="../media/image247.png"/><Relationship Id="rId11" Type="http://schemas.openxmlformats.org/officeDocument/2006/relationships/image" Target="../media/image252.png"/><Relationship Id="rId24" Type="http://schemas.openxmlformats.org/officeDocument/2006/relationships/image" Target="../media/image265.png"/><Relationship Id="rId32" Type="http://schemas.openxmlformats.org/officeDocument/2006/relationships/image" Target="../media/image273.png"/><Relationship Id="rId37" Type="http://schemas.openxmlformats.org/officeDocument/2006/relationships/image" Target="../media/image278.png"/><Relationship Id="rId5" Type="http://schemas.openxmlformats.org/officeDocument/2006/relationships/image" Target="../media/image246.png"/><Relationship Id="rId15" Type="http://schemas.openxmlformats.org/officeDocument/2006/relationships/image" Target="../media/image256.png"/><Relationship Id="rId23" Type="http://schemas.openxmlformats.org/officeDocument/2006/relationships/image" Target="../media/image264.png"/><Relationship Id="rId28" Type="http://schemas.openxmlformats.org/officeDocument/2006/relationships/image" Target="../media/image269.png"/><Relationship Id="rId36" Type="http://schemas.openxmlformats.org/officeDocument/2006/relationships/image" Target="../media/image277.svg"/><Relationship Id="rId10" Type="http://schemas.openxmlformats.org/officeDocument/2006/relationships/image" Target="../media/image251.png"/><Relationship Id="rId19" Type="http://schemas.openxmlformats.org/officeDocument/2006/relationships/image" Target="../media/image260.png"/><Relationship Id="rId31" Type="http://schemas.openxmlformats.org/officeDocument/2006/relationships/image" Target="../media/image272.png"/><Relationship Id="rId4" Type="http://schemas.openxmlformats.org/officeDocument/2006/relationships/image" Target="../media/image245.png"/><Relationship Id="rId9" Type="http://schemas.openxmlformats.org/officeDocument/2006/relationships/image" Target="../media/image250.jpg"/><Relationship Id="rId14" Type="http://schemas.openxmlformats.org/officeDocument/2006/relationships/image" Target="../media/image255.png"/><Relationship Id="rId22" Type="http://schemas.openxmlformats.org/officeDocument/2006/relationships/image" Target="../media/image263.png"/><Relationship Id="rId27" Type="http://schemas.openxmlformats.org/officeDocument/2006/relationships/image" Target="../media/image268.png"/><Relationship Id="rId30" Type="http://schemas.openxmlformats.org/officeDocument/2006/relationships/image" Target="../media/image271.png"/><Relationship Id="rId35" Type="http://schemas.openxmlformats.org/officeDocument/2006/relationships/image" Target="../media/image276.png"/><Relationship Id="rId8" Type="http://schemas.openxmlformats.org/officeDocument/2006/relationships/image" Target="../media/image249.png"/><Relationship Id="rId3" Type="http://schemas.openxmlformats.org/officeDocument/2006/relationships/image" Target="../media/image244.png"/></Relationships>
</file>

<file path=ppt/slides/_rels/slide11.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82.xml"/><Relationship Id="rId5" Type="http://schemas.openxmlformats.org/officeDocument/2006/relationships/image" Target="../media/image284.png"/><Relationship Id="rId4" Type="http://schemas.openxmlformats.org/officeDocument/2006/relationships/image" Target="../media/image28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xml"/><Relationship Id="rId1" Type="http://schemas.openxmlformats.org/officeDocument/2006/relationships/slideLayout" Target="../slideLayouts/slideLayout84.xml"/><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82.xml"/><Relationship Id="rId6" Type="http://schemas.openxmlformats.org/officeDocument/2006/relationships/image" Target="../media/image241.jpeg"/><Relationship Id="rId5" Type="http://schemas.openxmlformats.org/officeDocument/2006/relationships/image" Target="../media/image240.png"/><Relationship Id="rId4" Type="http://schemas.openxmlformats.org/officeDocument/2006/relationships/image" Target="../media/image2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C301-57A3-4FF0-BE0D-B63C2FA079D7}"/>
              </a:ext>
            </a:extLst>
          </p:cNvPr>
          <p:cNvSpPr>
            <a:spLocks noGrp="1"/>
          </p:cNvSpPr>
          <p:nvPr>
            <p:ph type="title"/>
          </p:nvPr>
        </p:nvSpPr>
        <p:spPr>
          <a:xfrm>
            <a:off x="806335" y="2694762"/>
            <a:ext cx="7323643" cy="765130"/>
          </a:xfrm>
        </p:spPr>
        <p:txBody>
          <a:bodyPr/>
          <a:lstStyle/>
          <a:p>
            <a:r>
              <a:rPr lang="en-GB" dirty="0"/>
              <a:t>Living the dream</a:t>
            </a:r>
          </a:p>
        </p:txBody>
      </p:sp>
      <p:sp>
        <p:nvSpPr>
          <p:cNvPr id="3" name="Text Placeholder 2">
            <a:extLst>
              <a:ext uri="{FF2B5EF4-FFF2-40B4-BE49-F238E27FC236}">
                <a16:creationId xmlns:a16="http://schemas.microsoft.com/office/drawing/2014/main" id="{D0DBDF4A-F2D8-4C06-BBEB-4412CDC4F775}"/>
              </a:ext>
            </a:extLst>
          </p:cNvPr>
          <p:cNvSpPr>
            <a:spLocks noGrp="1"/>
          </p:cNvSpPr>
          <p:nvPr>
            <p:ph type="body" idx="1"/>
          </p:nvPr>
        </p:nvSpPr>
        <p:spPr>
          <a:xfrm>
            <a:off x="851643" y="3692460"/>
            <a:ext cx="7323643" cy="560696"/>
          </a:xfrm>
        </p:spPr>
        <p:txBody>
          <a:bodyPr>
            <a:normAutofit/>
          </a:bodyPr>
          <a:lstStyle/>
          <a:p>
            <a:r>
              <a:rPr lang="en-GB" dirty="0"/>
              <a:t>Real world DevOps with Azure</a:t>
            </a:r>
          </a:p>
        </p:txBody>
      </p:sp>
    </p:spTree>
    <p:extLst>
      <p:ext uri="{BB962C8B-B14F-4D97-AF65-F5344CB8AC3E}">
        <p14:creationId xmlns:p14="http://schemas.microsoft.com/office/powerpoint/2010/main" val="356838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9B1F6E-1CED-468D-BF7A-F9DF3E89110B}"/>
              </a:ext>
            </a:extLst>
          </p:cNvPr>
          <p:cNvPicPr>
            <a:picLocks noChangeAspect="1"/>
          </p:cNvPicPr>
          <p:nvPr/>
        </p:nvPicPr>
        <p:blipFill>
          <a:blip r:embed="rId2"/>
          <a:stretch>
            <a:fillRect/>
          </a:stretch>
        </p:blipFill>
        <p:spPr>
          <a:xfrm>
            <a:off x="4354273" y="328526"/>
            <a:ext cx="2595597" cy="2112143"/>
          </a:xfrm>
          <a:prstGeom prst="rect">
            <a:avLst/>
          </a:prstGeom>
        </p:spPr>
      </p:pic>
      <p:pic>
        <p:nvPicPr>
          <p:cNvPr id="4" name="Picture 3">
            <a:extLst>
              <a:ext uri="{FF2B5EF4-FFF2-40B4-BE49-F238E27FC236}">
                <a16:creationId xmlns:a16="http://schemas.microsoft.com/office/drawing/2014/main" id="{277E0C3B-B37C-4BAE-9DCC-009D90454691}"/>
              </a:ext>
            </a:extLst>
          </p:cNvPr>
          <p:cNvPicPr>
            <a:picLocks noChangeAspect="1"/>
          </p:cNvPicPr>
          <p:nvPr/>
        </p:nvPicPr>
        <p:blipFill>
          <a:blip r:embed="rId3"/>
          <a:stretch>
            <a:fillRect/>
          </a:stretch>
        </p:blipFill>
        <p:spPr>
          <a:xfrm>
            <a:off x="4219562" y="3309697"/>
            <a:ext cx="3249449" cy="3233599"/>
          </a:xfrm>
          <a:prstGeom prst="rect">
            <a:avLst/>
          </a:prstGeom>
        </p:spPr>
      </p:pic>
      <p:pic>
        <p:nvPicPr>
          <p:cNvPr id="5" name="Picture 4">
            <a:extLst>
              <a:ext uri="{FF2B5EF4-FFF2-40B4-BE49-F238E27FC236}">
                <a16:creationId xmlns:a16="http://schemas.microsoft.com/office/drawing/2014/main" id="{6D800D3C-C391-472E-BEDC-FC867F90441F}"/>
              </a:ext>
            </a:extLst>
          </p:cNvPr>
          <p:cNvPicPr>
            <a:picLocks noChangeAspect="1"/>
          </p:cNvPicPr>
          <p:nvPr/>
        </p:nvPicPr>
        <p:blipFill>
          <a:blip r:embed="rId4"/>
          <a:stretch>
            <a:fillRect/>
          </a:stretch>
        </p:blipFill>
        <p:spPr>
          <a:xfrm>
            <a:off x="112707" y="1980740"/>
            <a:ext cx="4866249" cy="1696054"/>
          </a:xfrm>
          <a:prstGeom prst="rect">
            <a:avLst/>
          </a:prstGeom>
        </p:spPr>
      </p:pic>
      <p:pic>
        <p:nvPicPr>
          <p:cNvPr id="6" name="Picture 5">
            <a:extLst>
              <a:ext uri="{FF2B5EF4-FFF2-40B4-BE49-F238E27FC236}">
                <a16:creationId xmlns:a16="http://schemas.microsoft.com/office/drawing/2014/main" id="{523E3F73-D68B-4FB1-A137-9F82CBC53944}"/>
              </a:ext>
            </a:extLst>
          </p:cNvPr>
          <p:cNvPicPr>
            <a:picLocks noChangeAspect="1"/>
          </p:cNvPicPr>
          <p:nvPr/>
        </p:nvPicPr>
        <p:blipFill>
          <a:blip r:embed="rId5"/>
          <a:stretch>
            <a:fillRect/>
          </a:stretch>
        </p:blipFill>
        <p:spPr>
          <a:xfrm>
            <a:off x="6198155" y="1761284"/>
            <a:ext cx="5512176" cy="2068552"/>
          </a:xfrm>
          <a:prstGeom prst="rect">
            <a:avLst/>
          </a:prstGeom>
        </p:spPr>
      </p:pic>
      <p:sp>
        <p:nvSpPr>
          <p:cNvPr id="49" name="Flowchart: Connector 48">
            <a:extLst>
              <a:ext uri="{FF2B5EF4-FFF2-40B4-BE49-F238E27FC236}">
                <a16:creationId xmlns:a16="http://schemas.microsoft.com/office/drawing/2014/main" id="{22850F50-2F76-43C8-AC7B-A305ED1275C9}"/>
              </a:ext>
            </a:extLst>
          </p:cNvPr>
          <p:cNvSpPr/>
          <p:nvPr/>
        </p:nvSpPr>
        <p:spPr bwMode="auto">
          <a:xfrm>
            <a:off x="4832208" y="1944858"/>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CA"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Flowchart: Connector 37">
            <a:extLst>
              <a:ext uri="{FF2B5EF4-FFF2-40B4-BE49-F238E27FC236}">
                <a16:creationId xmlns:a16="http://schemas.microsoft.com/office/drawing/2014/main" id="{BFBB85D0-ED47-4CED-A1EA-FC25C34A091D}"/>
              </a:ext>
            </a:extLst>
          </p:cNvPr>
          <p:cNvSpPr/>
          <p:nvPr/>
        </p:nvSpPr>
        <p:spPr bwMode="auto">
          <a:xfrm>
            <a:off x="4832208" y="1957879"/>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CA" sz="2353"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 name="Picture 11" descr="A close up of a sign&#10;&#10;Description generated with high confidence">
            <a:extLst>
              <a:ext uri="{FF2B5EF4-FFF2-40B4-BE49-F238E27FC236}">
                <a16:creationId xmlns:a16="http://schemas.microsoft.com/office/drawing/2014/main" id="{F7CCE2E9-5D6D-4158-A91D-02D595F8D950}"/>
              </a:ext>
            </a:extLst>
          </p:cNvPr>
          <p:cNvPicPr>
            <a:picLocks noChangeAspect="1"/>
          </p:cNvPicPr>
          <p:nvPr/>
        </p:nvPicPr>
        <p:blipFill>
          <a:blip r:embed="rId6"/>
          <a:stretch>
            <a:fillRect/>
          </a:stretch>
        </p:blipFill>
        <p:spPr>
          <a:xfrm>
            <a:off x="3092118" y="2096810"/>
            <a:ext cx="962042" cy="481021"/>
          </a:xfrm>
          <a:prstGeom prst="rect">
            <a:avLst/>
          </a:prstGeom>
        </p:spPr>
      </p:pic>
      <p:pic>
        <p:nvPicPr>
          <p:cNvPr id="13" name="Picture 12">
            <a:extLst>
              <a:ext uri="{FF2B5EF4-FFF2-40B4-BE49-F238E27FC236}">
                <a16:creationId xmlns:a16="http://schemas.microsoft.com/office/drawing/2014/main" id="{E93D93B1-8FB0-4642-88A4-8E1F6AD81AED}"/>
              </a:ext>
            </a:extLst>
          </p:cNvPr>
          <p:cNvPicPr>
            <a:picLocks noChangeAspect="1"/>
          </p:cNvPicPr>
          <p:nvPr/>
        </p:nvPicPr>
        <p:blipFill>
          <a:blip r:embed="rId7"/>
          <a:stretch>
            <a:fillRect/>
          </a:stretch>
        </p:blipFill>
        <p:spPr>
          <a:xfrm>
            <a:off x="2025319" y="3036250"/>
            <a:ext cx="1093689" cy="256333"/>
          </a:xfrm>
          <a:prstGeom prst="rect">
            <a:avLst/>
          </a:prstGeom>
        </p:spPr>
      </p:pic>
      <p:pic>
        <p:nvPicPr>
          <p:cNvPr id="14" name="Picture 13">
            <a:extLst>
              <a:ext uri="{FF2B5EF4-FFF2-40B4-BE49-F238E27FC236}">
                <a16:creationId xmlns:a16="http://schemas.microsoft.com/office/drawing/2014/main" id="{69C1DBEF-13DF-4CB9-B8AA-CDCD69D4E425}"/>
              </a:ext>
            </a:extLst>
          </p:cNvPr>
          <p:cNvPicPr>
            <a:picLocks noChangeAspect="1"/>
          </p:cNvPicPr>
          <p:nvPr/>
        </p:nvPicPr>
        <p:blipFill>
          <a:blip r:embed="rId8"/>
          <a:stretch>
            <a:fillRect/>
          </a:stretch>
        </p:blipFill>
        <p:spPr>
          <a:xfrm>
            <a:off x="958519" y="1911804"/>
            <a:ext cx="974433" cy="601225"/>
          </a:xfrm>
          <a:prstGeom prst="rect">
            <a:avLst/>
          </a:prstGeom>
        </p:spPr>
      </p:pic>
      <p:pic>
        <p:nvPicPr>
          <p:cNvPr id="15" name="Picture 14" descr="A drawing of a face&#10;&#10;Description generated with high confidence">
            <a:extLst>
              <a:ext uri="{FF2B5EF4-FFF2-40B4-BE49-F238E27FC236}">
                <a16:creationId xmlns:a16="http://schemas.microsoft.com/office/drawing/2014/main" id="{AEDE64BB-CAF4-4747-BE61-DFC6BBBAE2CA}"/>
              </a:ext>
            </a:extLst>
          </p:cNvPr>
          <p:cNvPicPr>
            <a:picLocks noChangeAspect="1"/>
          </p:cNvPicPr>
          <p:nvPr/>
        </p:nvPicPr>
        <p:blipFill rotWithShape="1">
          <a:blip r:embed="rId9">
            <a:clrChange>
              <a:clrFrom>
                <a:srgbClr val="FFFEFD"/>
              </a:clrFrom>
              <a:clrTo>
                <a:srgbClr val="FFFEFD">
                  <a:alpha val="0"/>
                </a:srgbClr>
              </a:clrTo>
            </a:clrChange>
          </a:blip>
          <a:srcRect l="3355" t="12699" r="5707" b="7516"/>
          <a:stretch/>
        </p:blipFill>
        <p:spPr>
          <a:xfrm>
            <a:off x="2785510" y="4106413"/>
            <a:ext cx="881861" cy="547006"/>
          </a:xfrm>
          <a:prstGeom prst="rect">
            <a:avLst/>
          </a:prstGeom>
        </p:spPr>
      </p:pic>
      <p:pic>
        <p:nvPicPr>
          <p:cNvPr id="16" name="Picture 15" descr="A close up of a sign&#10;&#10;Description generated with very high confidence">
            <a:extLst>
              <a:ext uri="{FF2B5EF4-FFF2-40B4-BE49-F238E27FC236}">
                <a16:creationId xmlns:a16="http://schemas.microsoft.com/office/drawing/2014/main" id="{92CCADE6-DD63-4C07-B22E-18163797608D}"/>
              </a:ext>
            </a:extLst>
          </p:cNvPr>
          <p:cNvPicPr>
            <a:picLocks noChangeAspect="1"/>
          </p:cNvPicPr>
          <p:nvPr/>
        </p:nvPicPr>
        <p:blipFill>
          <a:blip r:embed="rId10"/>
          <a:stretch>
            <a:fillRect/>
          </a:stretch>
        </p:blipFill>
        <p:spPr>
          <a:xfrm>
            <a:off x="4016282" y="3412063"/>
            <a:ext cx="870739" cy="533763"/>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B450CE6A-C006-48FC-946D-24CA37D94C85}"/>
              </a:ext>
            </a:extLst>
          </p:cNvPr>
          <p:cNvPicPr>
            <a:picLocks noChangeAspect="1"/>
          </p:cNvPicPr>
          <p:nvPr/>
        </p:nvPicPr>
        <p:blipFill>
          <a:blip r:embed="rId11"/>
          <a:stretch>
            <a:fillRect/>
          </a:stretch>
        </p:blipFill>
        <p:spPr>
          <a:xfrm>
            <a:off x="2661394" y="3476221"/>
            <a:ext cx="533763" cy="533763"/>
          </a:xfrm>
          <a:prstGeom prst="rect">
            <a:avLst/>
          </a:prstGeom>
        </p:spPr>
      </p:pic>
      <p:pic>
        <p:nvPicPr>
          <p:cNvPr id="18" name="Picture 17">
            <a:extLst>
              <a:ext uri="{FF2B5EF4-FFF2-40B4-BE49-F238E27FC236}">
                <a16:creationId xmlns:a16="http://schemas.microsoft.com/office/drawing/2014/main" id="{3C4539E7-DDAF-4C7C-ACCB-80452D903E10}"/>
              </a:ext>
            </a:extLst>
          </p:cNvPr>
          <p:cNvPicPr>
            <a:picLocks noChangeAspect="1"/>
          </p:cNvPicPr>
          <p:nvPr/>
        </p:nvPicPr>
        <p:blipFill>
          <a:blip r:embed="rId7"/>
          <a:stretch>
            <a:fillRect/>
          </a:stretch>
        </p:blipFill>
        <p:spPr>
          <a:xfrm>
            <a:off x="3915666" y="3967201"/>
            <a:ext cx="1093689" cy="256333"/>
          </a:xfrm>
          <a:prstGeom prst="rect">
            <a:avLst/>
          </a:prstGeom>
        </p:spPr>
      </p:pic>
      <p:pic>
        <p:nvPicPr>
          <p:cNvPr id="19" name="Picture 18">
            <a:extLst>
              <a:ext uri="{FF2B5EF4-FFF2-40B4-BE49-F238E27FC236}">
                <a16:creationId xmlns:a16="http://schemas.microsoft.com/office/drawing/2014/main" id="{3B988476-8D65-48A9-AC52-F4F7F4DA1275}"/>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1895538" y="3601051"/>
            <a:ext cx="712027" cy="480619"/>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C4C0CADA-1919-4495-BF42-7E21847F3703}"/>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6054875" y="4153483"/>
            <a:ext cx="851535" cy="597218"/>
          </a:xfrm>
          <a:prstGeom prst="rect">
            <a:avLst/>
          </a:prstGeom>
        </p:spPr>
      </p:pic>
      <p:pic>
        <p:nvPicPr>
          <p:cNvPr id="21" name="Picture 20">
            <a:extLst>
              <a:ext uri="{FF2B5EF4-FFF2-40B4-BE49-F238E27FC236}">
                <a16:creationId xmlns:a16="http://schemas.microsoft.com/office/drawing/2014/main" id="{DE5039AA-5BD4-457E-B334-98E203112281}"/>
              </a:ext>
            </a:extLst>
          </p:cNvPr>
          <p:cNvPicPr>
            <a:picLocks noChangeAspect="1"/>
          </p:cNvPicPr>
          <p:nvPr/>
        </p:nvPicPr>
        <p:blipFill>
          <a:blip r:embed="rId14"/>
          <a:stretch>
            <a:fillRect/>
          </a:stretch>
        </p:blipFill>
        <p:spPr>
          <a:xfrm>
            <a:off x="3942046" y="4828723"/>
            <a:ext cx="1436072" cy="477494"/>
          </a:xfrm>
          <a:prstGeom prst="rect">
            <a:avLst/>
          </a:prstGeom>
        </p:spPr>
      </p:pic>
      <p:pic>
        <p:nvPicPr>
          <p:cNvPr id="22" name="Picture 21" descr="A close up of a sign&#10;&#10;Description generated with very high confidence">
            <a:extLst>
              <a:ext uri="{FF2B5EF4-FFF2-40B4-BE49-F238E27FC236}">
                <a16:creationId xmlns:a16="http://schemas.microsoft.com/office/drawing/2014/main" id="{17CCC15D-4CB8-47E4-A724-E5E2607C0CFD}"/>
              </a:ext>
            </a:extLst>
          </p:cNvPr>
          <p:cNvPicPr>
            <a:picLocks noChangeAspect="1"/>
          </p:cNvPicPr>
          <p:nvPr/>
        </p:nvPicPr>
        <p:blipFill>
          <a:blip r:embed="rId15"/>
          <a:stretch>
            <a:fillRect/>
          </a:stretch>
        </p:blipFill>
        <p:spPr>
          <a:xfrm>
            <a:off x="7208980" y="5084298"/>
            <a:ext cx="1576695" cy="530443"/>
          </a:xfrm>
          <a:prstGeom prst="rect">
            <a:avLst/>
          </a:prstGeom>
        </p:spPr>
      </p:pic>
      <p:pic>
        <p:nvPicPr>
          <p:cNvPr id="23" name="Picture 22">
            <a:extLst>
              <a:ext uri="{FF2B5EF4-FFF2-40B4-BE49-F238E27FC236}">
                <a16:creationId xmlns:a16="http://schemas.microsoft.com/office/drawing/2014/main" id="{B0C7FA7E-ABD6-46CB-B836-953D3A65102F}"/>
              </a:ext>
            </a:extLst>
          </p:cNvPr>
          <p:cNvPicPr>
            <a:picLocks noChangeAspect="1"/>
          </p:cNvPicPr>
          <p:nvPr/>
        </p:nvPicPr>
        <p:blipFill rotWithShape="1">
          <a:blip r:embed="rId16"/>
          <a:srcRect l="28897" t="9516" b="15012"/>
          <a:stretch/>
        </p:blipFill>
        <p:spPr>
          <a:xfrm>
            <a:off x="8802878" y="5033563"/>
            <a:ext cx="994840" cy="621158"/>
          </a:xfrm>
          <a:prstGeom prst="rect">
            <a:avLst/>
          </a:prstGeom>
        </p:spPr>
      </p:pic>
      <p:pic>
        <p:nvPicPr>
          <p:cNvPr id="24" name="Picture 23">
            <a:extLst>
              <a:ext uri="{FF2B5EF4-FFF2-40B4-BE49-F238E27FC236}">
                <a16:creationId xmlns:a16="http://schemas.microsoft.com/office/drawing/2014/main" id="{B77B5B33-C277-4E00-A43D-E7AA2218E53A}"/>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523032" y="5106555"/>
            <a:ext cx="1975747" cy="605911"/>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12890388-6C73-450F-92D1-981E24264623}"/>
              </a:ext>
            </a:extLst>
          </p:cNvPr>
          <p:cNvPicPr>
            <a:picLocks noChangeAspect="1"/>
          </p:cNvPicPr>
          <p:nvPr/>
        </p:nvPicPr>
        <p:blipFill>
          <a:blip r:embed="rId18"/>
          <a:stretch>
            <a:fillRect/>
          </a:stretch>
        </p:blipFill>
        <p:spPr>
          <a:xfrm>
            <a:off x="8597348" y="3950422"/>
            <a:ext cx="1708947" cy="353182"/>
          </a:xfrm>
          <a:prstGeom prst="rect">
            <a:avLst/>
          </a:prstGeom>
        </p:spPr>
      </p:pic>
      <p:pic>
        <p:nvPicPr>
          <p:cNvPr id="26" name="Picture 25">
            <a:extLst>
              <a:ext uri="{FF2B5EF4-FFF2-40B4-BE49-F238E27FC236}">
                <a16:creationId xmlns:a16="http://schemas.microsoft.com/office/drawing/2014/main" id="{593F0A7A-0231-4D6D-B134-942031F75CB6}"/>
              </a:ext>
            </a:extLst>
          </p:cNvPr>
          <p:cNvPicPr>
            <a:picLocks noChangeAspect="1"/>
          </p:cNvPicPr>
          <p:nvPr/>
        </p:nvPicPr>
        <p:blipFill>
          <a:blip r:embed="rId19"/>
          <a:stretch>
            <a:fillRect/>
          </a:stretch>
        </p:blipFill>
        <p:spPr>
          <a:xfrm>
            <a:off x="3542806" y="5681955"/>
            <a:ext cx="1879523" cy="452080"/>
          </a:xfrm>
          <a:prstGeom prst="rect">
            <a:avLst/>
          </a:prstGeom>
        </p:spPr>
      </p:pic>
      <p:pic>
        <p:nvPicPr>
          <p:cNvPr id="27" name="Picture 26" descr="A picture containing clipart&#10;&#10;Description generated with very high confidence">
            <a:extLst>
              <a:ext uri="{FF2B5EF4-FFF2-40B4-BE49-F238E27FC236}">
                <a16:creationId xmlns:a16="http://schemas.microsoft.com/office/drawing/2014/main" id="{865CF503-52CE-4DDC-9B1B-B41A2ED4D5C2}"/>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1836896" y="5670317"/>
            <a:ext cx="1653540" cy="466725"/>
          </a:xfrm>
          <a:prstGeom prst="rect">
            <a:avLst/>
          </a:prstGeom>
        </p:spPr>
      </p:pic>
      <p:pic>
        <p:nvPicPr>
          <p:cNvPr id="28" name="Picture 27">
            <a:extLst>
              <a:ext uri="{FF2B5EF4-FFF2-40B4-BE49-F238E27FC236}">
                <a16:creationId xmlns:a16="http://schemas.microsoft.com/office/drawing/2014/main" id="{4206BF97-E290-4B52-8958-4EE76B51A5AE}"/>
              </a:ext>
            </a:extLst>
          </p:cNvPr>
          <p:cNvPicPr>
            <a:picLocks noChangeAspect="1"/>
          </p:cNvPicPr>
          <p:nvPr/>
        </p:nvPicPr>
        <p:blipFill rotWithShape="1">
          <a:blip r:embed="rId21">
            <a:clrChange>
              <a:clrFrom>
                <a:srgbClr val="FEFEFE"/>
              </a:clrFrom>
              <a:clrTo>
                <a:srgbClr val="FEFEFE">
                  <a:alpha val="0"/>
                </a:srgbClr>
              </a:clrTo>
            </a:clrChange>
          </a:blip>
          <a:srcRect l="24401" r="21955"/>
          <a:stretch/>
        </p:blipFill>
        <p:spPr>
          <a:xfrm>
            <a:off x="6760526" y="1853714"/>
            <a:ext cx="662203" cy="817245"/>
          </a:xfrm>
          <a:prstGeom prst="rect">
            <a:avLst/>
          </a:prstGeom>
        </p:spPr>
      </p:pic>
      <p:pic>
        <p:nvPicPr>
          <p:cNvPr id="29" name="Picture 28" descr="A picture containing object, clock&#10;&#10;Description generated with high confidence">
            <a:extLst>
              <a:ext uri="{FF2B5EF4-FFF2-40B4-BE49-F238E27FC236}">
                <a16:creationId xmlns:a16="http://schemas.microsoft.com/office/drawing/2014/main" id="{88DAA7B4-071D-4D56-94C7-15878AD43665}"/>
              </a:ext>
            </a:extLst>
          </p:cNvPr>
          <p:cNvPicPr>
            <a:picLocks noChangeAspect="1"/>
          </p:cNvPicPr>
          <p:nvPr/>
        </p:nvPicPr>
        <p:blipFill>
          <a:blip r:embed="rId22"/>
          <a:stretch>
            <a:fillRect/>
          </a:stretch>
        </p:blipFill>
        <p:spPr>
          <a:xfrm>
            <a:off x="8726156" y="2207308"/>
            <a:ext cx="1071563" cy="294323"/>
          </a:xfrm>
          <a:prstGeom prst="rect">
            <a:avLst/>
          </a:prstGeom>
        </p:spPr>
      </p:pic>
      <p:pic>
        <p:nvPicPr>
          <p:cNvPr id="30" name="Picture 29">
            <a:extLst>
              <a:ext uri="{FF2B5EF4-FFF2-40B4-BE49-F238E27FC236}">
                <a16:creationId xmlns:a16="http://schemas.microsoft.com/office/drawing/2014/main" id="{0B05B244-B503-41CD-B10B-277ECCBAACD9}"/>
              </a:ext>
            </a:extLst>
          </p:cNvPr>
          <p:cNvPicPr>
            <a:picLocks noChangeAspect="1"/>
          </p:cNvPicPr>
          <p:nvPr/>
        </p:nvPicPr>
        <p:blipFill>
          <a:blip r:embed="rId23"/>
          <a:stretch>
            <a:fillRect/>
          </a:stretch>
        </p:blipFill>
        <p:spPr>
          <a:xfrm>
            <a:off x="9980977" y="3231537"/>
            <a:ext cx="609600" cy="609600"/>
          </a:xfrm>
          <a:prstGeom prst="rect">
            <a:avLst/>
          </a:prstGeom>
        </p:spPr>
      </p:pic>
      <p:pic>
        <p:nvPicPr>
          <p:cNvPr id="31" name="Picture 30">
            <a:extLst>
              <a:ext uri="{FF2B5EF4-FFF2-40B4-BE49-F238E27FC236}">
                <a16:creationId xmlns:a16="http://schemas.microsoft.com/office/drawing/2014/main" id="{1F4EFEBC-62D9-49C1-A400-357917AEE554}"/>
              </a:ext>
            </a:extLst>
          </p:cNvPr>
          <p:cNvPicPr>
            <a:picLocks noChangeAspect="1"/>
          </p:cNvPicPr>
          <p:nvPr/>
        </p:nvPicPr>
        <p:blipFill rotWithShape="1">
          <a:blip r:embed="rId17">
            <a:clrChange>
              <a:clrFrom>
                <a:srgbClr val="FFFFFF"/>
              </a:clrFrom>
              <a:clrTo>
                <a:srgbClr val="FFFFFF">
                  <a:alpha val="0"/>
                </a:srgbClr>
              </a:clrTo>
            </a:clrChange>
          </a:blip>
          <a:srcRect l="12821" t="7694" r="13781" b="16241"/>
          <a:stretch/>
        </p:blipFill>
        <p:spPr>
          <a:xfrm>
            <a:off x="10652418" y="3215946"/>
            <a:ext cx="1458076" cy="463402"/>
          </a:xfrm>
          <a:prstGeom prst="rect">
            <a:avLst/>
          </a:prstGeom>
        </p:spPr>
      </p:pic>
      <p:pic>
        <p:nvPicPr>
          <p:cNvPr id="32" name="Picture 31" descr="A close up of a sign&#10;&#10;Description generated with very high confidence">
            <a:extLst>
              <a:ext uri="{FF2B5EF4-FFF2-40B4-BE49-F238E27FC236}">
                <a16:creationId xmlns:a16="http://schemas.microsoft.com/office/drawing/2014/main" id="{AE958B8C-E80D-4099-8815-54165F1CA06E}"/>
              </a:ext>
            </a:extLst>
          </p:cNvPr>
          <p:cNvPicPr>
            <a:picLocks noChangeAspect="1"/>
          </p:cNvPicPr>
          <p:nvPr/>
        </p:nvPicPr>
        <p:blipFill>
          <a:blip r:embed="rId15"/>
          <a:stretch>
            <a:fillRect/>
          </a:stretch>
        </p:blipFill>
        <p:spPr>
          <a:xfrm>
            <a:off x="10616764" y="3836237"/>
            <a:ext cx="1313688" cy="441960"/>
          </a:xfrm>
          <a:prstGeom prst="rect">
            <a:avLst/>
          </a:prstGeom>
        </p:spPr>
      </p:pic>
      <p:pic>
        <p:nvPicPr>
          <p:cNvPr id="33" name="Picture 32">
            <a:extLst>
              <a:ext uri="{FF2B5EF4-FFF2-40B4-BE49-F238E27FC236}">
                <a16:creationId xmlns:a16="http://schemas.microsoft.com/office/drawing/2014/main" id="{5443EB65-0DC1-4DB4-99E1-D33434E812A7}"/>
              </a:ext>
            </a:extLst>
          </p:cNvPr>
          <p:cNvPicPr>
            <a:picLocks noChangeAspect="1"/>
          </p:cNvPicPr>
          <p:nvPr/>
        </p:nvPicPr>
        <p:blipFill rotWithShape="1">
          <a:blip r:embed="rId16"/>
          <a:srcRect l="28897" t="9516" b="15012"/>
          <a:stretch/>
        </p:blipFill>
        <p:spPr>
          <a:xfrm>
            <a:off x="10803921" y="1953308"/>
            <a:ext cx="906410" cy="565944"/>
          </a:xfrm>
          <a:prstGeom prst="rect">
            <a:avLst/>
          </a:prstGeom>
        </p:spPr>
      </p:pic>
      <p:pic>
        <p:nvPicPr>
          <p:cNvPr id="34" name="Picture 33">
            <a:extLst>
              <a:ext uri="{FF2B5EF4-FFF2-40B4-BE49-F238E27FC236}">
                <a16:creationId xmlns:a16="http://schemas.microsoft.com/office/drawing/2014/main" id="{8CB2569B-02D5-453F-B3FC-6C8EBD15855F}"/>
              </a:ext>
            </a:extLst>
          </p:cNvPr>
          <p:cNvPicPr>
            <a:picLocks noChangeAspect="1"/>
          </p:cNvPicPr>
          <p:nvPr/>
        </p:nvPicPr>
        <p:blipFill>
          <a:blip r:embed="rId24"/>
          <a:stretch>
            <a:fillRect/>
          </a:stretch>
        </p:blipFill>
        <p:spPr>
          <a:xfrm>
            <a:off x="7666849" y="2954576"/>
            <a:ext cx="1032672" cy="362988"/>
          </a:xfrm>
          <a:prstGeom prst="rect">
            <a:avLst/>
          </a:prstGeom>
        </p:spPr>
      </p:pic>
      <p:pic>
        <p:nvPicPr>
          <p:cNvPr id="35" name="Picture 34">
            <a:extLst>
              <a:ext uri="{FF2B5EF4-FFF2-40B4-BE49-F238E27FC236}">
                <a16:creationId xmlns:a16="http://schemas.microsoft.com/office/drawing/2014/main" id="{DB75658C-5476-4847-9A99-F8C9BC02D196}"/>
              </a:ext>
            </a:extLst>
          </p:cNvPr>
          <p:cNvPicPr>
            <a:picLocks noChangeAspect="1"/>
          </p:cNvPicPr>
          <p:nvPr/>
        </p:nvPicPr>
        <p:blipFill rotWithShape="1">
          <a:blip r:embed="rId25">
            <a:clrChange>
              <a:clrFrom>
                <a:srgbClr val="FFFFFF"/>
              </a:clrFrom>
              <a:clrTo>
                <a:srgbClr val="FFFFFF">
                  <a:alpha val="0"/>
                </a:srgbClr>
              </a:clrTo>
            </a:clrChange>
          </a:blip>
          <a:srcRect t="29072" b="29279"/>
          <a:stretch/>
        </p:blipFill>
        <p:spPr>
          <a:xfrm>
            <a:off x="8143073" y="1359372"/>
            <a:ext cx="1057275" cy="298323"/>
          </a:xfrm>
          <a:prstGeom prst="rect">
            <a:avLst/>
          </a:prstGeom>
        </p:spPr>
      </p:pic>
      <p:pic>
        <p:nvPicPr>
          <p:cNvPr id="36" name="Picture 35">
            <a:extLst>
              <a:ext uri="{FF2B5EF4-FFF2-40B4-BE49-F238E27FC236}">
                <a16:creationId xmlns:a16="http://schemas.microsoft.com/office/drawing/2014/main" id="{123A1F71-184D-411A-A223-F58D85C6AAA9}"/>
              </a:ext>
            </a:extLst>
          </p:cNvPr>
          <p:cNvPicPr>
            <a:picLocks noChangeAspect="1"/>
          </p:cNvPicPr>
          <p:nvPr/>
        </p:nvPicPr>
        <p:blipFill rotWithShape="1">
          <a:blip r:embed="rId26">
            <a:clrChange>
              <a:clrFrom>
                <a:srgbClr val="FFFFFF"/>
              </a:clrFrom>
              <a:clrTo>
                <a:srgbClr val="FFFFFF">
                  <a:alpha val="0"/>
                </a:srgbClr>
              </a:clrTo>
            </a:clrChange>
          </a:blip>
          <a:srcRect t="32118" b="33546"/>
          <a:stretch/>
        </p:blipFill>
        <p:spPr>
          <a:xfrm>
            <a:off x="6901067" y="1334824"/>
            <a:ext cx="1219200" cy="313968"/>
          </a:xfrm>
          <a:prstGeom prst="rect">
            <a:avLst/>
          </a:prstGeom>
        </p:spPr>
      </p:pic>
      <p:pic>
        <p:nvPicPr>
          <p:cNvPr id="37" name="Picture 36">
            <a:extLst>
              <a:ext uri="{FF2B5EF4-FFF2-40B4-BE49-F238E27FC236}">
                <a16:creationId xmlns:a16="http://schemas.microsoft.com/office/drawing/2014/main" id="{B91E02DF-D251-41A5-9C54-69F86B1A1411}"/>
              </a:ext>
            </a:extLst>
          </p:cNvPr>
          <p:cNvPicPr>
            <a:picLocks noChangeAspect="1"/>
          </p:cNvPicPr>
          <p:nvPr/>
        </p:nvPicPr>
        <p:blipFill rotWithShape="1">
          <a:blip r:embed="rId27">
            <a:clrChange>
              <a:clrFrom>
                <a:srgbClr val="FFFFFF"/>
              </a:clrFrom>
              <a:clrTo>
                <a:srgbClr val="FFFFFF">
                  <a:alpha val="0"/>
                </a:srgbClr>
              </a:clrTo>
            </a:clrChange>
          </a:blip>
          <a:srcRect t="32609" b="32682"/>
          <a:stretch/>
        </p:blipFill>
        <p:spPr>
          <a:xfrm>
            <a:off x="6420248" y="563749"/>
            <a:ext cx="1143059" cy="396744"/>
          </a:xfrm>
          <a:prstGeom prst="rect">
            <a:avLst/>
          </a:prstGeom>
        </p:spPr>
      </p:pic>
      <p:pic>
        <p:nvPicPr>
          <p:cNvPr id="39" name="Picture 38">
            <a:extLst>
              <a:ext uri="{FF2B5EF4-FFF2-40B4-BE49-F238E27FC236}">
                <a16:creationId xmlns:a16="http://schemas.microsoft.com/office/drawing/2014/main" id="{5B6F9DEE-B7C8-4ED3-B378-93D9054780DE}"/>
              </a:ext>
            </a:extLst>
          </p:cNvPr>
          <p:cNvPicPr>
            <a:picLocks noChangeAspect="1"/>
          </p:cNvPicPr>
          <p:nvPr/>
        </p:nvPicPr>
        <p:blipFill>
          <a:blip r:embed="rId28"/>
          <a:stretch>
            <a:fillRect/>
          </a:stretch>
        </p:blipFill>
        <p:spPr>
          <a:xfrm>
            <a:off x="10637536" y="1239768"/>
            <a:ext cx="1437304" cy="65760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17D22955-7A54-4073-9630-02AFCDBC91D2}"/>
              </a:ext>
            </a:extLst>
          </p:cNvPr>
          <p:cNvPicPr>
            <a:picLocks noChangeAspect="1"/>
          </p:cNvPicPr>
          <p:nvPr/>
        </p:nvPicPr>
        <p:blipFill>
          <a:blip r:embed="rId29"/>
          <a:stretch>
            <a:fillRect/>
          </a:stretch>
        </p:blipFill>
        <p:spPr>
          <a:xfrm>
            <a:off x="11106694" y="4356921"/>
            <a:ext cx="949403" cy="847030"/>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9DAE4D5B-013C-4819-8DE7-BE2EB17B1AC2}"/>
              </a:ext>
            </a:extLst>
          </p:cNvPr>
          <p:cNvPicPr>
            <a:picLocks noChangeAspect="1"/>
          </p:cNvPicPr>
          <p:nvPr/>
        </p:nvPicPr>
        <p:blipFill>
          <a:blip r:embed="rId30"/>
          <a:stretch>
            <a:fillRect/>
          </a:stretch>
        </p:blipFill>
        <p:spPr>
          <a:xfrm>
            <a:off x="10198143" y="4408972"/>
            <a:ext cx="908550" cy="687328"/>
          </a:xfrm>
          <a:prstGeom prst="rect">
            <a:avLst/>
          </a:prstGeom>
        </p:spPr>
      </p:pic>
      <p:pic>
        <p:nvPicPr>
          <p:cNvPr id="42" name="Picture 41">
            <a:extLst>
              <a:ext uri="{FF2B5EF4-FFF2-40B4-BE49-F238E27FC236}">
                <a16:creationId xmlns:a16="http://schemas.microsoft.com/office/drawing/2014/main" id="{6A3F0AE1-12DF-47A6-BEAD-B97A7A58F291}"/>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t="9537" r="26396" b="25648"/>
          <a:stretch/>
        </p:blipFill>
        <p:spPr>
          <a:xfrm>
            <a:off x="5016024" y="2123540"/>
            <a:ext cx="1332476" cy="1173357"/>
          </a:xfrm>
          <a:prstGeom prst="rect">
            <a:avLst/>
          </a:prstGeom>
        </p:spPr>
      </p:pic>
      <p:pic>
        <p:nvPicPr>
          <p:cNvPr id="43" name="Picture 42">
            <a:extLst>
              <a:ext uri="{FF2B5EF4-FFF2-40B4-BE49-F238E27FC236}">
                <a16:creationId xmlns:a16="http://schemas.microsoft.com/office/drawing/2014/main" id="{AA1C5F48-6E11-4F53-8660-AB71C4D3F447}"/>
              </a:ext>
            </a:extLst>
          </p:cNvPr>
          <p:cNvPicPr>
            <a:picLocks noChangeAspect="1"/>
          </p:cNvPicPr>
          <p:nvPr/>
        </p:nvPicPr>
        <p:blipFill>
          <a:blip r:embed="rId32"/>
          <a:stretch>
            <a:fillRect/>
          </a:stretch>
        </p:blipFill>
        <p:spPr>
          <a:xfrm>
            <a:off x="44061" y="4539430"/>
            <a:ext cx="2858837" cy="607844"/>
          </a:xfrm>
          <a:prstGeom prst="rect">
            <a:avLst/>
          </a:prstGeom>
        </p:spPr>
      </p:pic>
      <p:pic>
        <p:nvPicPr>
          <p:cNvPr id="44" name="Picture 43">
            <a:extLst>
              <a:ext uri="{FF2B5EF4-FFF2-40B4-BE49-F238E27FC236}">
                <a16:creationId xmlns:a16="http://schemas.microsoft.com/office/drawing/2014/main" id="{13A80CC8-96E6-4801-B920-B3CB191679DA}"/>
              </a:ext>
            </a:extLst>
          </p:cNvPr>
          <p:cNvPicPr>
            <a:picLocks noChangeAspect="1"/>
          </p:cNvPicPr>
          <p:nvPr/>
        </p:nvPicPr>
        <p:blipFill>
          <a:blip r:embed="rId33"/>
          <a:stretch>
            <a:fillRect/>
          </a:stretch>
        </p:blipFill>
        <p:spPr>
          <a:xfrm>
            <a:off x="196393" y="4194537"/>
            <a:ext cx="341609" cy="341609"/>
          </a:xfrm>
          <a:prstGeom prst="rect">
            <a:avLst/>
          </a:prstGeom>
        </p:spPr>
      </p:pic>
      <p:sp>
        <p:nvSpPr>
          <p:cNvPr id="45" name="TextBox 44">
            <a:extLst>
              <a:ext uri="{FF2B5EF4-FFF2-40B4-BE49-F238E27FC236}">
                <a16:creationId xmlns:a16="http://schemas.microsoft.com/office/drawing/2014/main" id="{387BFC89-8872-4131-8CC6-8875597E8277}"/>
              </a:ext>
            </a:extLst>
          </p:cNvPr>
          <p:cNvSpPr txBox="1"/>
          <p:nvPr/>
        </p:nvSpPr>
        <p:spPr>
          <a:xfrm>
            <a:off x="426162" y="4099391"/>
            <a:ext cx="1906955"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rgbClr val="7030A0"/>
                </a:solidFill>
              </a:rPr>
              <a:t>Visual Studio</a:t>
            </a:r>
            <a:endParaRPr lang="en-CA" sz="2000" err="1">
              <a:solidFill>
                <a:srgbClr val="7030A0"/>
              </a:solidFill>
            </a:endParaRPr>
          </a:p>
        </p:txBody>
      </p:sp>
      <p:pic>
        <p:nvPicPr>
          <p:cNvPr id="46" name="Picture 45" descr="A picture containing clipart&#10;&#10;Description generated with very high confidence">
            <a:extLst>
              <a:ext uri="{FF2B5EF4-FFF2-40B4-BE49-F238E27FC236}">
                <a16:creationId xmlns:a16="http://schemas.microsoft.com/office/drawing/2014/main" id="{CD9D4415-8052-47D4-8FE9-3D36C5B72810}"/>
              </a:ext>
            </a:extLst>
          </p:cNvPr>
          <p:cNvPicPr>
            <a:picLocks noChangeAspect="1"/>
          </p:cNvPicPr>
          <p:nvPr/>
        </p:nvPicPr>
        <p:blipFill>
          <a:blip r:embed="rId34"/>
          <a:stretch>
            <a:fillRect/>
          </a:stretch>
        </p:blipFill>
        <p:spPr>
          <a:xfrm>
            <a:off x="7572196" y="908364"/>
            <a:ext cx="294080" cy="313969"/>
          </a:xfrm>
          <a:prstGeom prst="rect">
            <a:avLst/>
          </a:prstGeom>
        </p:spPr>
      </p:pic>
      <p:sp>
        <p:nvSpPr>
          <p:cNvPr id="47" name="TextBox 46">
            <a:extLst>
              <a:ext uri="{FF2B5EF4-FFF2-40B4-BE49-F238E27FC236}">
                <a16:creationId xmlns:a16="http://schemas.microsoft.com/office/drawing/2014/main" id="{61F89794-2CAE-4153-A0B3-C832C57324A7}"/>
              </a:ext>
            </a:extLst>
          </p:cNvPr>
          <p:cNvSpPr txBox="1"/>
          <p:nvPr/>
        </p:nvSpPr>
        <p:spPr>
          <a:xfrm>
            <a:off x="7767769" y="792098"/>
            <a:ext cx="2465834" cy="544765"/>
          </a:xfrm>
          <a:prstGeom prst="rect">
            <a:avLst/>
          </a:prstGeom>
          <a:noFill/>
        </p:spPr>
        <p:txBody>
          <a:bodyPr wrap="square" lIns="182880" tIns="146304" rIns="182880" bIns="146304" rtlCol="0">
            <a:spAutoFit/>
          </a:bodyPr>
          <a:lstStyle/>
          <a:p>
            <a:pPr>
              <a:lnSpc>
                <a:spcPct val="90000"/>
              </a:lnSpc>
              <a:spcAft>
                <a:spcPts val="600"/>
              </a:spcAft>
            </a:pPr>
            <a:r>
              <a:rPr lang="en-US">
                <a:solidFill>
                  <a:srgbClr val="7030A0"/>
                </a:solidFill>
              </a:rPr>
              <a:t>Application Insights</a:t>
            </a:r>
            <a:endParaRPr lang="en-CA" err="1">
              <a:solidFill>
                <a:srgbClr val="7030A0"/>
              </a:solidFill>
            </a:endParaRPr>
          </a:p>
        </p:txBody>
      </p:sp>
      <p:pic>
        <p:nvPicPr>
          <p:cNvPr id="48" name="Graphic 47">
            <a:extLst>
              <a:ext uri="{FF2B5EF4-FFF2-40B4-BE49-F238E27FC236}">
                <a16:creationId xmlns:a16="http://schemas.microsoft.com/office/drawing/2014/main" id="{8BBBBBD4-4B5D-483F-8771-375E44224B1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911518" y="961050"/>
            <a:ext cx="1531922" cy="211300"/>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399925D9-2FAF-479E-B53F-515F696CE64F}"/>
              </a:ext>
            </a:extLst>
          </p:cNvPr>
          <p:cNvPicPr>
            <a:picLocks noChangeAspect="1"/>
          </p:cNvPicPr>
          <p:nvPr/>
        </p:nvPicPr>
        <p:blipFill>
          <a:blip r:embed="rId37"/>
          <a:stretch>
            <a:fillRect/>
          </a:stretch>
        </p:blipFill>
        <p:spPr>
          <a:xfrm>
            <a:off x="7806144" y="4409586"/>
            <a:ext cx="1244496" cy="298328"/>
          </a:xfrm>
          <a:prstGeom prst="rect">
            <a:avLst/>
          </a:prstGeom>
        </p:spPr>
      </p:pic>
      <p:pic>
        <p:nvPicPr>
          <p:cNvPr id="51" name="Picture 50">
            <a:extLst>
              <a:ext uri="{FF2B5EF4-FFF2-40B4-BE49-F238E27FC236}">
                <a16:creationId xmlns:a16="http://schemas.microsoft.com/office/drawing/2014/main" id="{F44B9271-4CF0-485F-8437-54606EBB755A}"/>
              </a:ext>
            </a:extLst>
          </p:cNvPr>
          <p:cNvPicPr>
            <a:picLocks noChangeAspect="1"/>
          </p:cNvPicPr>
          <p:nvPr/>
        </p:nvPicPr>
        <p:blipFill>
          <a:blip r:embed="rId38">
            <a:clrChange>
              <a:clrFrom>
                <a:srgbClr val="FFFFFF"/>
              </a:clrFrom>
              <a:clrTo>
                <a:srgbClr val="FFFFFF">
                  <a:alpha val="0"/>
                </a:srgbClr>
              </a:clrTo>
            </a:clrChange>
          </a:blip>
          <a:stretch>
            <a:fillRect/>
          </a:stretch>
        </p:blipFill>
        <p:spPr>
          <a:xfrm>
            <a:off x="6876629" y="4037435"/>
            <a:ext cx="760949" cy="760949"/>
          </a:xfrm>
          <a:prstGeom prst="rect">
            <a:avLst/>
          </a:prstGeom>
        </p:spPr>
      </p:pic>
      <p:pic>
        <p:nvPicPr>
          <p:cNvPr id="52" name="Picture 51" descr="A close up of a sign&#10;&#10;Description generated with very high confidence">
            <a:extLst>
              <a:ext uri="{FF2B5EF4-FFF2-40B4-BE49-F238E27FC236}">
                <a16:creationId xmlns:a16="http://schemas.microsoft.com/office/drawing/2014/main" id="{386A37B3-8A5E-436E-83A4-ACA97685D5AE}"/>
              </a:ext>
            </a:extLst>
          </p:cNvPr>
          <p:cNvPicPr>
            <a:picLocks noChangeAspect="1"/>
          </p:cNvPicPr>
          <p:nvPr/>
        </p:nvPicPr>
        <p:blipFill>
          <a:blip r:embed="rId39"/>
          <a:stretch>
            <a:fillRect/>
          </a:stretch>
        </p:blipFill>
        <p:spPr>
          <a:xfrm>
            <a:off x="10326926" y="5227075"/>
            <a:ext cx="1645477" cy="320868"/>
          </a:xfrm>
          <a:prstGeom prst="rect">
            <a:avLst/>
          </a:prstGeom>
        </p:spPr>
      </p:pic>
    </p:spTree>
    <p:extLst>
      <p:ext uri="{BB962C8B-B14F-4D97-AF65-F5344CB8AC3E}">
        <p14:creationId xmlns:p14="http://schemas.microsoft.com/office/powerpoint/2010/main" val="410053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50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2000"/>
                            </p:stCondLst>
                            <p:childTnLst>
                              <p:par>
                                <p:cTn id="73" presetID="10" presetClass="entr" presetSubtype="0" fill="hold"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par>
                                <p:cTn id="82" presetID="10" presetClass="entr" presetSubtype="0" fill="hold"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childTnLst>
                          </p:cTn>
                        </p:par>
                        <p:par>
                          <p:cTn id="85" fill="hold">
                            <p:stCondLst>
                              <p:cond delay="2500"/>
                            </p:stCondLst>
                            <p:childTnLst>
                              <p:par>
                                <p:cTn id="86" presetID="10" presetClass="entr" presetSubtype="0" fill="hold"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par>
                                <p:cTn id="89" presetID="10"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par>
                                <p:cTn id="92" presetID="10" presetClass="entr" presetSubtype="0"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500"/>
                                        <p:tgtEl>
                                          <p:spTgt spid="29"/>
                                        </p:tgtEl>
                                      </p:cBhvr>
                                    </p:animEffect>
                                  </p:childTnLst>
                                </p:cTn>
                              </p:par>
                              <p:par>
                                <p:cTn id="95" presetID="10" presetClass="entr" presetSubtype="0" fill="hold" nodeType="with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500"/>
                                        <p:tgtEl>
                                          <p:spTgt spid="52"/>
                                        </p:tgtEl>
                                      </p:cBhvr>
                                    </p:animEffect>
                                  </p:childTnLst>
                                </p:cTn>
                              </p:par>
                              <p:par>
                                <p:cTn id="98" presetID="10" presetClass="entr" presetSubtype="0" fill="hold" nodeType="withEffect">
                                  <p:stCondLst>
                                    <p:cond delay="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500"/>
                                        <p:tgtEl>
                                          <p:spTgt spid="30"/>
                                        </p:tgtEl>
                                      </p:cBhvr>
                                    </p:animEffect>
                                  </p:childTnLst>
                                </p:cTn>
                              </p:par>
                              <p:par>
                                <p:cTn id="101" presetID="10" presetClass="entr" presetSubtype="0" fill="hold"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par>
                                <p:cTn id="104" presetID="10" presetClass="entr" presetSubtype="0" fill="hold"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nodeType="withEffect">
                                  <p:stCondLst>
                                    <p:cond delay="0"/>
                                  </p:stCondLst>
                                  <p:childTnLst>
                                    <p:set>
                                      <p:cBhvr>
                                        <p:cTn id="108" dur="1" fill="hold">
                                          <p:stCondLst>
                                            <p:cond delay="0"/>
                                          </p:stCondLst>
                                        </p:cTn>
                                        <p:tgtEl>
                                          <p:spTgt spid="41"/>
                                        </p:tgtEl>
                                        <p:attrNameLst>
                                          <p:attrName>style.visibility</p:attrName>
                                        </p:attrNameLst>
                                      </p:cBhvr>
                                      <p:to>
                                        <p:strVal val="visible"/>
                                      </p:to>
                                    </p:set>
                                    <p:animEffect transition="in" filter="fade">
                                      <p:cBhvr>
                                        <p:cTn id="109" dur="500"/>
                                        <p:tgtEl>
                                          <p:spTgt spid="41"/>
                                        </p:tgtEl>
                                      </p:cBhvr>
                                    </p:animEffect>
                                  </p:childTnLst>
                                </p:cTn>
                              </p:par>
                              <p:par>
                                <p:cTn id="110" presetID="10" presetClass="entr" presetSubtype="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fade">
                                      <p:cBhvr>
                                        <p:cTn id="112" dur="500"/>
                                        <p:tgtEl>
                                          <p:spTgt spid="40"/>
                                        </p:tgtEl>
                                      </p:cBhvr>
                                    </p:animEffect>
                                  </p:childTnLst>
                                </p:cTn>
                              </p:par>
                              <p:par>
                                <p:cTn id="113" presetID="10" presetClass="entr" presetSubtype="0" fill="hold" nodeType="withEffect">
                                  <p:stCondLst>
                                    <p:cond delay="0"/>
                                  </p:stCondLst>
                                  <p:childTnLst>
                                    <p:set>
                                      <p:cBhvr>
                                        <p:cTn id="114" dur="1" fill="hold">
                                          <p:stCondLst>
                                            <p:cond delay="0"/>
                                          </p:stCondLst>
                                        </p:cTn>
                                        <p:tgtEl>
                                          <p:spTgt spid="31"/>
                                        </p:tgtEl>
                                        <p:attrNameLst>
                                          <p:attrName>style.visibility</p:attrName>
                                        </p:attrNameLst>
                                      </p:cBhvr>
                                      <p:to>
                                        <p:strVal val="visible"/>
                                      </p:to>
                                    </p:set>
                                    <p:animEffect transition="in" filter="fade">
                                      <p:cBhvr>
                                        <p:cTn id="115" dur="500"/>
                                        <p:tgtEl>
                                          <p:spTgt spid="31"/>
                                        </p:tgtEl>
                                      </p:cBhvr>
                                    </p:animEffect>
                                  </p:childTnLst>
                                </p:cTn>
                              </p:par>
                              <p:par>
                                <p:cTn id="116" presetID="10" presetClass="entr" presetSubtype="0" fill="hold" nodeType="withEffect">
                                  <p:stCondLst>
                                    <p:cond delay="0"/>
                                  </p:stCondLst>
                                  <p:childTnLst>
                                    <p:set>
                                      <p:cBhvr>
                                        <p:cTn id="117" dur="1" fill="hold">
                                          <p:stCondLst>
                                            <p:cond delay="0"/>
                                          </p:stCondLst>
                                        </p:cTn>
                                        <p:tgtEl>
                                          <p:spTgt spid="32"/>
                                        </p:tgtEl>
                                        <p:attrNameLst>
                                          <p:attrName>style.visibility</p:attrName>
                                        </p:attrNameLst>
                                      </p:cBhvr>
                                      <p:to>
                                        <p:strVal val="visible"/>
                                      </p:to>
                                    </p:set>
                                    <p:animEffect transition="in" filter="fade">
                                      <p:cBhvr>
                                        <p:cTn id="118" dur="500"/>
                                        <p:tgtEl>
                                          <p:spTgt spid="32"/>
                                        </p:tgtEl>
                                      </p:cBhvr>
                                    </p:animEffect>
                                  </p:childTnLst>
                                </p:cTn>
                              </p:par>
                              <p:par>
                                <p:cTn id="119" presetID="10" presetClass="entr" presetSubtype="0" fill="hold" nodeType="withEffect">
                                  <p:stCondLst>
                                    <p:cond delay="0"/>
                                  </p:stCondLst>
                                  <p:childTnLst>
                                    <p:set>
                                      <p:cBhvr>
                                        <p:cTn id="120" dur="1" fill="hold">
                                          <p:stCondLst>
                                            <p:cond delay="0"/>
                                          </p:stCondLst>
                                        </p:cTn>
                                        <p:tgtEl>
                                          <p:spTgt spid="50"/>
                                        </p:tgtEl>
                                        <p:attrNameLst>
                                          <p:attrName>style.visibility</p:attrName>
                                        </p:attrNameLst>
                                      </p:cBhvr>
                                      <p:to>
                                        <p:strVal val="visible"/>
                                      </p:to>
                                    </p:set>
                                    <p:animEffect transition="in" filter="fade">
                                      <p:cBhvr>
                                        <p:cTn id="121" dur="500"/>
                                        <p:tgtEl>
                                          <p:spTgt spid="50"/>
                                        </p:tgtEl>
                                      </p:cBhvr>
                                    </p:animEffect>
                                  </p:childTnLst>
                                </p:cTn>
                              </p:par>
                            </p:childTnLst>
                          </p:cTn>
                        </p:par>
                        <p:par>
                          <p:cTn id="122" fill="hold">
                            <p:stCondLst>
                              <p:cond delay="3000"/>
                            </p:stCondLst>
                            <p:childTnLst>
                              <p:par>
                                <p:cTn id="123" presetID="10" presetClass="entr" presetSubtype="0" fill="hold" nodeType="afterEffect">
                                  <p:stCondLst>
                                    <p:cond delay="0"/>
                                  </p:stCondLst>
                                  <p:childTnLst>
                                    <p:set>
                                      <p:cBhvr>
                                        <p:cTn id="124" dur="1" fill="hold">
                                          <p:stCondLst>
                                            <p:cond delay="0"/>
                                          </p:stCondLst>
                                        </p:cTn>
                                        <p:tgtEl>
                                          <p:spTgt spid="37"/>
                                        </p:tgtEl>
                                        <p:attrNameLst>
                                          <p:attrName>style.visibility</p:attrName>
                                        </p:attrNameLst>
                                      </p:cBhvr>
                                      <p:to>
                                        <p:strVal val="visible"/>
                                      </p:to>
                                    </p:set>
                                    <p:animEffect transition="in" filter="fade">
                                      <p:cBhvr>
                                        <p:cTn id="125" dur="500"/>
                                        <p:tgtEl>
                                          <p:spTgt spid="37"/>
                                        </p:tgtEl>
                                      </p:cBhvr>
                                    </p:animEffect>
                                  </p:childTnLst>
                                </p:cTn>
                              </p:par>
                              <p:par>
                                <p:cTn id="126" presetID="10" presetClass="entr" presetSubtype="0" fill="hold" nodeType="withEffect">
                                  <p:stCondLst>
                                    <p:cond delay="0"/>
                                  </p:stCondLst>
                                  <p:childTnLst>
                                    <p:set>
                                      <p:cBhvr>
                                        <p:cTn id="127" dur="1" fill="hold">
                                          <p:stCondLst>
                                            <p:cond delay="0"/>
                                          </p:stCondLst>
                                        </p:cTn>
                                        <p:tgtEl>
                                          <p:spTgt spid="36"/>
                                        </p:tgtEl>
                                        <p:attrNameLst>
                                          <p:attrName>style.visibility</p:attrName>
                                        </p:attrNameLst>
                                      </p:cBhvr>
                                      <p:to>
                                        <p:strVal val="visible"/>
                                      </p:to>
                                    </p:set>
                                    <p:animEffect transition="in" filter="fade">
                                      <p:cBhvr>
                                        <p:cTn id="128" dur="500"/>
                                        <p:tgtEl>
                                          <p:spTgt spid="36"/>
                                        </p:tgtEl>
                                      </p:cBhvr>
                                    </p:animEffect>
                                  </p:childTnLst>
                                </p:cTn>
                              </p:par>
                              <p:par>
                                <p:cTn id="129" presetID="10" presetClass="entr" presetSubtype="0" fill="hold" nodeType="withEffect">
                                  <p:stCondLst>
                                    <p:cond delay="0"/>
                                  </p:stCondLst>
                                  <p:childTnLst>
                                    <p:set>
                                      <p:cBhvr>
                                        <p:cTn id="130" dur="1" fill="hold">
                                          <p:stCondLst>
                                            <p:cond delay="0"/>
                                          </p:stCondLst>
                                        </p:cTn>
                                        <p:tgtEl>
                                          <p:spTgt spid="35"/>
                                        </p:tgtEl>
                                        <p:attrNameLst>
                                          <p:attrName>style.visibility</p:attrName>
                                        </p:attrNameLst>
                                      </p:cBhvr>
                                      <p:to>
                                        <p:strVal val="visible"/>
                                      </p:to>
                                    </p:set>
                                    <p:animEffect transition="in" filter="fade">
                                      <p:cBhvr>
                                        <p:cTn id="131" dur="500"/>
                                        <p:tgtEl>
                                          <p:spTgt spid="35"/>
                                        </p:tgtEl>
                                      </p:cBhvr>
                                    </p:animEffect>
                                  </p:childTnLst>
                                </p:cTn>
                              </p:par>
                              <p:par>
                                <p:cTn id="132" presetID="10" presetClass="entr" presetSubtype="0" fill="hold" nodeType="withEffect">
                                  <p:stCondLst>
                                    <p:cond delay="0"/>
                                  </p:stCondLst>
                                  <p:childTnLst>
                                    <p:set>
                                      <p:cBhvr>
                                        <p:cTn id="133" dur="1" fill="hold">
                                          <p:stCondLst>
                                            <p:cond delay="0"/>
                                          </p:stCondLst>
                                        </p:cTn>
                                        <p:tgtEl>
                                          <p:spTgt spid="48"/>
                                        </p:tgtEl>
                                        <p:attrNameLst>
                                          <p:attrName>style.visibility</p:attrName>
                                        </p:attrNameLst>
                                      </p:cBhvr>
                                      <p:to>
                                        <p:strVal val="visible"/>
                                      </p:to>
                                    </p:set>
                                    <p:animEffect transition="in" filter="fade">
                                      <p:cBhvr>
                                        <p:cTn id="134" dur="500"/>
                                        <p:tgtEl>
                                          <p:spTgt spid="48"/>
                                        </p:tgtEl>
                                      </p:cBhvr>
                                    </p:animEffect>
                                  </p:childTnLst>
                                </p:cTn>
                              </p:par>
                              <p:par>
                                <p:cTn id="135" presetID="10" presetClass="entr" presetSubtype="0" fill="hold" nodeType="with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fade">
                                      <p:cBhvr>
                                        <p:cTn id="137" dur="500"/>
                                        <p:tgtEl>
                                          <p:spTgt spid="4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fade">
                                      <p:cBhvr>
                                        <p:cTn id="140" dur="500"/>
                                        <p:tgtEl>
                                          <p:spTgt spid="47"/>
                                        </p:tgtEl>
                                      </p:cBhvr>
                                    </p:animEffect>
                                  </p:childTnLst>
                                </p:cTn>
                              </p:par>
                              <p:par>
                                <p:cTn id="141" presetID="10" presetClass="exit" presetSubtype="0" fill="hold" grpId="0" nodeType="withEffect">
                                  <p:stCondLst>
                                    <p:cond delay="0"/>
                                  </p:stCondLst>
                                  <p:childTnLst>
                                    <p:animEffect transition="out" filter="fade">
                                      <p:cBhvr>
                                        <p:cTn id="142" dur="500"/>
                                        <p:tgtEl>
                                          <p:spTgt spid="49"/>
                                        </p:tgtEl>
                                      </p:cBhvr>
                                    </p:animEffect>
                                    <p:set>
                                      <p:cBhvr>
                                        <p:cTn id="143" dur="1" fill="hold">
                                          <p:stCondLst>
                                            <p:cond delay="499"/>
                                          </p:stCondLst>
                                        </p:cTn>
                                        <p:tgtEl>
                                          <p:spTgt spid="49"/>
                                        </p:tgtEl>
                                        <p:attrNameLst>
                                          <p:attrName>style.visibility</p:attrName>
                                        </p:attrNameLst>
                                      </p:cBhvr>
                                      <p:to>
                                        <p:strVal val="hidden"/>
                                      </p:to>
                                    </p:set>
                                  </p:childTnLst>
                                </p:cTn>
                              </p:par>
                            </p:childTnLst>
                          </p:cTn>
                        </p:par>
                        <p:par>
                          <p:cTn id="144" fill="hold">
                            <p:stCondLst>
                              <p:cond delay="3500"/>
                            </p:stCondLst>
                            <p:childTnLst>
                              <p:par>
                                <p:cTn id="145" presetID="10" presetClass="entr" presetSubtype="0" fill="hold" nodeType="afterEffect">
                                  <p:stCondLst>
                                    <p:cond delay="0"/>
                                  </p:stCondLst>
                                  <p:childTnLst>
                                    <p:set>
                                      <p:cBhvr>
                                        <p:cTn id="146" dur="1" fill="hold">
                                          <p:stCondLst>
                                            <p:cond delay="0"/>
                                          </p:stCondLst>
                                        </p:cTn>
                                        <p:tgtEl>
                                          <p:spTgt spid="42"/>
                                        </p:tgtEl>
                                        <p:attrNameLst>
                                          <p:attrName>style.visibility</p:attrName>
                                        </p:attrNameLst>
                                      </p:cBhvr>
                                      <p:to>
                                        <p:strVal val="visible"/>
                                      </p:to>
                                    </p:set>
                                    <p:animEffect transition="in" filter="fade">
                                      <p:cBhvr>
                                        <p:cTn id="14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5"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Walking through the process</a:t>
            </a:r>
          </a:p>
        </p:txBody>
      </p:sp>
      <p:sp>
        <p:nvSpPr>
          <p:cNvPr id="3" name="Oval 2"/>
          <p:cNvSpPr/>
          <p:nvPr/>
        </p:nvSpPr>
        <p:spPr bwMode="auto">
          <a:xfrm>
            <a:off x="3489939" y="1460397"/>
            <a:ext cx="5083834" cy="508383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flipH="1">
            <a:off x="3568988" y="1577390"/>
            <a:ext cx="4918520" cy="4898325"/>
            <a:chOff x="4044950" y="1273175"/>
            <a:chExt cx="4610100" cy="4611688"/>
          </a:xfrm>
        </p:grpSpPr>
        <p:grpSp>
          <p:nvGrpSpPr>
            <p:cNvPr id="9" name="Group 8"/>
            <p:cNvGrpSpPr/>
            <p:nvPr/>
          </p:nvGrpSpPr>
          <p:grpSpPr>
            <a:xfrm>
              <a:off x="4778884" y="2720445"/>
              <a:ext cx="3142340" cy="1716304"/>
              <a:chOff x="5059675" y="2889461"/>
              <a:chExt cx="2330173" cy="1272709"/>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7600" y="2889461"/>
                <a:ext cx="1322248" cy="1195374"/>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9675" y="2891895"/>
                <a:ext cx="1398679" cy="1270275"/>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9554" y="3639227"/>
                <a:ext cx="248694" cy="204640"/>
              </a:xfrm>
              <a:prstGeom prst="rect">
                <a:avLst/>
              </a:prstGeom>
            </p:spPr>
          </p:pic>
        </p:grpSp>
        <p:pic>
          <p:nvPicPr>
            <p:cNvPr id="10" name="Picture 9"/>
            <p:cNvPicPr>
              <a:picLocks noChangeAspect="1"/>
            </p:cNvPicPr>
            <p:nvPr/>
          </p:nvPicPr>
          <p:blipFill>
            <a:blip r:embed="rId5"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4125069" y="1353526"/>
              <a:ext cx="4449971" cy="4450143"/>
            </a:xfrm>
            <a:prstGeom prst="rect">
              <a:avLst/>
            </a:prstGeom>
          </p:spPr>
        </p:pic>
        <p:sp>
          <p:nvSpPr>
            <p:cNvPr id="11" name="Freeform 36"/>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2" name="Freeform 3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3" name="Freeform 38"/>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4" name="Freeform 3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5" name="Freeform 40"/>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6" name="Freeform 41"/>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17" name="Freeform 42"/>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grpSp>
      <p:sp>
        <p:nvSpPr>
          <p:cNvPr id="5" name="TextBox 18"/>
          <p:cNvSpPr txBox="1"/>
          <p:nvPr/>
        </p:nvSpPr>
        <p:spPr>
          <a:xfrm>
            <a:off x="2891387" y="2079160"/>
            <a:ext cx="1695083" cy="36933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GB" dirty="0">
                <a:solidFill>
                  <a:schemeClr val="bg2">
                    <a:lumMod val="25000"/>
                  </a:schemeClr>
                </a:solidFill>
              </a:rPr>
              <a:t>Develop</a:t>
            </a:r>
          </a:p>
        </p:txBody>
      </p:sp>
      <p:sp>
        <p:nvSpPr>
          <p:cNvPr id="6" name="TextBox 19"/>
          <p:cNvSpPr txBox="1"/>
          <p:nvPr/>
        </p:nvSpPr>
        <p:spPr>
          <a:xfrm>
            <a:off x="8164710" y="2079160"/>
            <a:ext cx="1146922" cy="36933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GB" dirty="0">
                <a:solidFill>
                  <a:schemeClr val="bg2">
                    <a:lumMod val="25000"/>
                  </a:schemeClr>
                </a:solidFill>
              </a:rPr>
              <a:t>Build</a:t>
            </a:r>
          </a:p>
        </p:txBody>
      </p:sp>
      <p:sp>
        <p:nvSpPr>
          <p:cNvPr id="7" name="TextBox 20"/>
          <p:cNvSpPr txBox="1"/>
          <p:nvPr/>
        </p:nvSpPr>
        <p:spPr>
          <a:xfrm>
            <a:off x="2126121" y="5135309"/>
            <a:ext cx="2559491" cy="36933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GB" dirty="0">
                <a:solidFill>
                  <a:schemeClr val="bg2">
                    <a:lumMod val="25000"/>
                  </a:schemeClr>
                </a:solidFill>
              </a:rPr>
              <a:t>Deploy to QA</a:t>
            </a:r>
          </a:p>
        </p:txBody>
      </p:sp>
      <p:sp>
        <p:nvSpPr>
          <p:cNvPr id="8" name="TextBox 21"/>
          <p:cNvSpPr txBox="1"/>
          <p:nvPr/>
        </p:nvSpPr>
        <p:spPr>
          <a:xfrm>
            <a:off x="8321935" y="5135309"/>
            <a:ext cx="2643825" cy="36933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GB" dirty="0">
                <a:solidFill>
                  <a:schemeClr val="bg2">
                    <a:lumMod val="25000"/>
                  </a:schemeClr>
                </a:solidFill>
              </a:rPr>
              <a:t>Deploy to Lab</a:t>
            </a:r>
          </a:p>
        </p:txBody>
      </p:sp>
    </p:spTree>
    <p:extLst>
      <p:ext uri="{BB962C8B-B14F-4D97-AF65-F5344CB8AC3E}">
        <p14:creationId xmlns:p14="http://schemas.microsoft.com/office/powerpoint/2010/main" val="275064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3690-947F-48B3-9AC8-23C0E7E60655}"/>
              </a:ext>
            </a:extLst>
          </p:cNvPr>
          <p:cNvSpPr>
            <a:spLocks noGrp="1"/>
          </p:cNvSpPr>
          <p:nvPr>
            <p:ph type="title"/>
          </p:nvPr>
        </p:nvSpPr>
        <p:spPr/>
        <p:txBody>
          <a:bodyPr>
            <a:normAutofit fontScale="90000"/>
          </a:bodyPr>
          <a:lstStyle/>
          <a:p>
            <a:r>
              <a:rPr lang="en-GB" sz="4800" dirty="0"/>
              <a:t>Demo</a:t>
            </a:r>
            <a:br>
              <a:rPr lang="en-GB" sz="4800" dirty="0"/>
            </a:br>
            <a:endParaRPr lang="en-GB" sz="4800" dirty="0"/>
          </a:p>
        </p:txBody>
      </p:sp>
      <p:sp>
        <p:nvSpPr>
          <p:cNvPr id="3" name="Text Placeholder 2">
            <a:extLst>
              <a:ext uri="{FF2B5EF4-FFF2-40B4-BE49-F238E27FC236}">
                <a16:creationId xmlns:a16="http://schemas.microsoft.com/office/drawing/2014/main" id="{74A5128B-140A-420A-97D1-0023C9F1DB0E}"/>
              </a:ext>
            </a:extLst>
          </p:cNvPr>
          <p:cNvSpPr>
            <a:spLocks noGrp="1"/>
          </p:cNvSpPr>
          <p:nvPr>
            <p:ph type="body" idx="1"/>
          </p:nvPr>
        </p:nvSpPr>
        <p:spPr/>
        <p:txBody>
          <a:bodyPr>
            <a:normAutofit fontScale="92500"/>
          </a:bodyPr>
          <a:lstStyle/>
          <a:p>
            <a:r>
              <a:rPr lang="en-GB" dirty="0"/>
              <a:t>A walk through of Continuous Delivery</a:t>
            </a:r>
          </a:p>
        </p:txBody>
      </p:sp>
    </p:spTree>
    <p:extLst>
      <p:ext uri="{BB962C8B-B14F-4D97-AF65-F5344CB8AC3E}">
        <p14:creationId xmlns:p14="http://schemas.microsoft.com/office/powerpoint/2010/main" val="9734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29C7FA-879A-459A-B7BF-E4D140A8DFE3}"/>
              </a:ext>
            </a:extLst>
          </p:cNvPr>
          <p:cNvSpPr>
            <a:spLocks noGrp="1"/>
          </p:cNvSpPr>
          <p:nvPr>
            <p:ph type="title"/>
          </p:nvPr>
        </p:nvSpPr>
        <p:spPr/>
        <p:txBody>
          <a:bodyPr>
            <a:normAutofit/>
          </a:bodyPr>
          <a:lstStyle/>
          <a:p>
            <a:r>
              <a:rPr lang="en-GB" sz="4800" dirty="0"/>
              <a:t>And in summary</a:t>
            </a:r>
          </a:p>
        </p:txBody>
      </p:sp>
      <p:sp>
        <p:nvSpPr>
          <p:cNvPr id="2" name="Text Placeholder 1">
            <a:extLst>
              <a:ext uri="{FF2B5EF4-FFF2-40B4-BE49-F238E27FC236}">
                <a16:creationId xmlns:a16="http://schemas.microsoft.com/office/drawing/2014/main" id="{68AC4535-F96E-45FE-8C48-8DC3B195614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0625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BA96EDE-A5AC-4534-A0DA-ED09459E6E09}"/>
              </a:ext>
            </a:extLst>
          </p:cNvPr>
          <p:cNvSpPr>
            <a:spLocks noGrp="1"/>
          </p:cNvSpPr>
          <p:nvPr>
            <p:ph type="title"/>
          </p:nvPr>
        </p:nvSpPr>
        <p:spPr>
          <a:prstGeom prst="rect">
            <a:avLst/>
          </a:prstGeom>
        </p:spPr>
        <p:txBody>
          <a:bodyPr>
            <a:noAutofit/>
          </a:bodyPr>
          <a:lstStyle/>
          <a:p>
            <a:r>
              <a:rPr lang="en-GB" sz="4000"/>
              <a:t>Definition of </a:t>
            </a:r>
            <a:r>
              <a:rPr lang="en-GB" sz="4000" i="1"/>
              <a:t>Done</a:t>
            </a:r>
            <a:br>
              <a:rPr lang="en-GB" sz="4000" i="1"/>
            </a:br>
            <a:br>
              <a:rPr lang="en-GB" sz="2800" i="1"/>
            </a:br>
            <a:r>
              <a:rPr lang="en-GB" sz="2800"/>
              <a:t>Live in </a:t>
            </a:r>
            <a:r>
              <a:rPr lang="en-GB" sz="2800">
                <a:solidFill>
                  <a:schemeClr val="accent4"/>
                </a:solidFill>
              </a:rPr>
              <a:t>production</a:t>
            </a:r>
            <a:r>
              <a:rPr lang="en-GB" sz="2800"/>
              <a:t>, collecting </a:t>
            </a:r>
            <a:r>
              <a:rPr lang="en-GB" sz="2800">
                <a:solidFill>
                  <a:schemeClr val="accent4"/>
                </a:solidFill>
              </a:rPr>
              <a:t>telemetry</a:t>
            </a:r>
            <a:r>
              <a:rPr lang="en-GB" sz="2800"/>
              <a:t>, supporting or diminishing the starting </a:t>
            </a:r>
            <a:r>
              <a:rPr lang="en-GB" sz="2800">
                <a:solidFill>
                  <a:schemeClr val="accent4"/>
                </a:solidFill>
              </a:rPr>
              <a:t>hypothesis</a:t>
            </a:r>
            <a:r>
              <a:rPr lang="en-GB" sz="2800"/>
              <a:t>.</a:t>
            </a:r>
            <a:endParaRPr lang="en-GB" sz="2800" i="1"/>
          </a:p>
        </p:txBody>
      </p:sp>
      <p:sp>
        <p:nvSpPr>
          <p:cNvPr id="7" name="Text Placeholder 4">
            <a:extLst>
              <a:ext uri="{FF2B5EF4-FFF2-40B4-BE49-F238E27FC236}">
                <a16:creationId xmlns:a16="http://schemas.microsoft.com/office/drawing/2014/main" id="{F6673212-3D35-44CB-A03E-3CE5279949DA}"/>
              </a:ext>
            </a:extLst>
          </p:cNvPr>
          <p:cNvSpPr>
            <a:spLocks noGrp="1"/>
          </p:cNvSpPr>
          <p:nvPr>
            <p:ph type="body" idx="1"/>
          </p:nvPr>
        </p:nvSpPr>
        <p:spPr>
          <a:xfrm>
            <a:off x="1568823" y="3293203"/>
            <a:ext cx="9054353" cy="560696"/>
          </a:xfrm>
          <a:prstGeom prst="rect">
            <a:avLst/>
          </a:prstGeom>
        </p:spPr>
        <p:txBody>
          <a:bodyPr>
            <a:normAutofit/>
          </a:bodyPr>
          <a:lstStyle/>
          <a:p>
            <a:r>
              <a:rPr lang="en-GB" sz="2000">
                <a:latin typeface="+mn-lt"/>
              </a:rPr>
              <a:t>Azure DevOps Product Team</a:t>
            </a:r>
          </a:p>
        </p:txBody>
      </p:sp>
    </p:spTree>
    <p:extLst>
      <p:ext uri="{BB962C8B-B14F-4D97-AF65-F5344CB8AC3E}">
        <p14:creationId xmlns:p14="http://schemas.microsoft.com/office/powerpoint/2010/main" val="267783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7585B-4ADA-4E7E-8CEB-592C234C5DBE}"/>
              </a:ext>
            </a:extLst>
          </p:cNvPr>
          <p:cNvSpPr>
            <a:spLocks noGrp="1"/>
          </p:cNvSpPr>
          <p:nvPr>
            <p:ph type="ctrTitle"/>
          </p:nvPr>
        </p:nvSpPr>
        <p:spPr>
          <a:xfrm>
            <a:off x="807028" y="3614099"/>
            <a:ext cx="7477989" cy="1445342"/>
          </a:xfrm>
        </p:spPr>
        <p:txBody>
          <a:bodyPr/>
          <a:lstStyle/>
          <a:p>
            <a:r>
              <a:rPr lang="en-GB"/>
              <a:t>Question?</a:t>
            </a:r>
          </a:p>
        </p:txBody>
      </p:sp>
      <p:pic>
        <p:nvPicPr>
          <p:cNvPr id="8" name="Picture 7">
            <a:extLst>
              <a:ext uri="{FF2B5EF4-FFF2-40B4-BE49-F238E27FC236}">
                <a16:creationId xmlns:a16="http://schemas.microsoft.com/office/drawing/2014/main" id="{72E60223-877C-4526-B957-4DB5F74FDA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0113"/>
          <a:stretch/>
        </p:blipFill>
        <p:spPr>
          <a:xfrm>
            <a:off x="8703954" y="1572861"/>
            <a:ext cx="2186853" cy="4137891"/>
          </a:xfrm>
          <a:prstGeom prst="rect">
            <a:avLst/>
          </a:prstGeom>
        </p:spPr>
      </p:pic>
    </p:spTree>
    <p:extLst>
      <p:ext uri="{BB962C8B-B14F-4D97-AF65-F5344CB8AC3E}">
        <p14:creationId xmlns:p14="http://schemas.microsoft.com/office/powerpoint/2010/main" val="415346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47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129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39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93690-947F-48B3-9AC8-23C0E7E60655}"/>
              </a:ext>
            </a:extLst>
          </p:cNvPr>
          <p:cNvSpPr>
            <a:spLocks noGrp="1"/>
          </p:cNvSpPr>
          <p:nvPr>
            <p:ph type="title"/>
          </p:nvPr>
        </p:nvSpPr>
        <p:spPr/>
        <p:txBody>
          <a:bodyPr>
            <a:normAutofit/>
          </a:bodyPr>
          <a:lstStyle/>
          <a:p>
            <a:r>
              <a:rPr lang="en-GB" sz="4800" dirty="0"/>
              <a:t>What is DevOps</a:t>
            </a:r>
          </a:p>
        </p:txBody>
      </p:sp>
      <p:sp>
        <p:nvSpPr>
          <p:cNvPr id="4" name="Text Placeholder 3">
            <a:extLst>
              <a:ext uri="{FF2B5EF4-FFF2-40B4-BE49-F238E27FC236}">
                <a16:creationId xmlns:a16="http://schemas.microsoft.com/office/drawing/2014/main" id="{1AAA379A-9968-49B2-B96E-9601E006890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52612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36774" y="994760"/>
            <a:ext cx="98631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21B9EC"/>
                </a:solidFill>
                <a:latin typeface="+mj-lt"/>
                <a:ea typeface="+mj-ea"/>
                <a:cs typeface="+mj-cs"/>
              </a:defRPr>
            </a:lvl1pPr>
          </a:lstStyle>
          <a:p>
            <a:r>
              <a:rPr lang="en-US" dirty="0">
                <a:solidFill>
                  <a:schemeClr val="bg1"/>
                </a:solidFill>
              </a:rPr>
              <a:t>What is DevOps?</a:t>
            </a:r>
            <a:endParaRPr lang="en-GB" dirty="0">
              <a:solidFill>
                <a:schemeClr val="bg1"/>
              </a:solidFill>
            </a:endParaRPr>
          </a:p>
        </p:txBody>
      </p:sp>
      <p:pic>
        <p:nvPicPr>
          <p:cNvPr id="13" name="Picture 12">
            <a:extLst>
              <a:ext uri="{FF2B5EF4-FFF2-40B4-BE49-F238E27FC236}">
                <a16:creationId xmlns:a16="http://schemas.microsoft.com/office/drawing/2014/main" id="{B15BC27E-509E-4688-80CD-B802599E5C62}"/>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275332" y="1764604"/>
            <a:ext cx="8286354" cy="4693264"/>
          </a:xfrm>
          <a:prstGeom prst="rect">
            <a:avLst/>
          </a:prstGeom>
        </p:spPr>
      </p:pic>
      <p:grpSp>
        <p:nvGrpSpPr>
          <p:cNvPr id="14" name="Group 13">
            <a:extLst>
              <a:ext uri="{FF2B5EF4-FFF2-40B4-BE49-F238E27FC236}">
                <a16:creationId xmlns:a16="http://schemas.microsoft.com/office/drawing/2014/main" id="{591D484B-7B08-4D3D-8F38-140A9F926644}"/>
              </a:ext>
            </a:extLst>
          </p:cNvPr>
          <p:cNvGrpSpPr/>
          <p:nvPr/>
        </p:nvGrpSpPr>
        <p:grpSpPr>
          <a:xfrm>
            <a:off x="3237754" y="3342247"/>
            <a:ext cx="2106962" cy="1015245"/>
            <a:chOff x="1915245" y="3565268"/>
            <a:chExt cx="2106962" cy="1015245"/>
          </a:xfrm>
          <a:solidFill>
            <a:schemeClr val="accent3"/>
          </a:solidFill>
        </p:grpSpPr>
        <p:sp>
          <p:nvSpPr>
            <p:cNvPr id="15" name="Right Triangle 14">
              <a:extLst>
                <a:ext uri="{FF2B5EF4-FFF2-40B4-BE49-F238E27FC236}">
                  <a16:creationId xmlns:a16="http://schemas.microsoft.com/office/drawing/2014/main" id="{64DE9A98-B090-4861-9AF0-D8E181E7C8C9}"/>
                </a:ext>
              </a:extLst>
            </p:cNvPr>
            <p:cNvSpPr/>
            <p:nvPr/>
          </p:nvSpPr>
          <p:spPr bwMode="auto">
            <a:xfrm flipH="1" flipV="1">
              <a:off x="3212354" y="4262381"/>
              <a:ext cx="233927" cy="318132"/>
            </a:xfrm>
            <a:prstGeom prst="rtTriangle">
              <a:avLst/>
            </a:prstGeom>
            <a:solidFill>
              <a:srgbClr val="F9792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6">
              <a:extLst>
                <a:ext uri="{FF2B5EF4-FFF2-40B4-BE49-F238E27FC236}">
                  <a16:creationId xmlns:a16="http://schemas.microsoft.com/office/drawing/2014/main" id="{B4AA8444-9A3D-474F-97A4-0A395F230630}"/>
                </a:ext>
              </a:extLst>
            </p:cNvPr>
            <p:cNvSpPr/>
            <p:nvPr/>
          </p:nvSpPr>
          <p:spPr>
            <a:xfrm>
              <a:off x="1915245" y="3565268"/>
              <a:ext cx="2106962" cy="715902"/>
            </a:xfrm>
            <a:prstGeom prst="roundRect">
              <a:avLst/>
            </a:prstGeom>
            <a:solidFill>
              <a:srgbClr val="F97923"/>
            </a:solidFill>
            <a:ln w="19050" cap="flat" cmpd="sng" algn="ctr">
              <a:noFill/>
              <a:prstDash val="solid"/>
            </a:ln>
            <a:effectLst/>
          </p:spPr>
          <p:txBody>
            <a:bodyPr rtlCol="0" anchor="ctr"/>
            <a:lstStyle/>
            <a:p>
              <a:pPr algn="ctr" defTabSz="914228">
                <a:defRPr/>
              </a:pPr>
              <a:r>
                <a:rPr lang="en-US" sz="1200" kern="0">
                  <a:solidFill>
                    <a:srgbClr val="FBFBFB"/>
                  </a:solidFill>
                  <a:cs typeface="Bodoni Std Bold Italic"/>
                </a:rPr>
                <a:t>“It’s Development and</a:t>
              </a:r>
              <a:br>
                <a:rPr lang="en-US" sz="1200" kern="0">
                  <a:solidFill>
                    <a:srgbClr val="FBFBFB"/>
                  </a:solidFill>
                  <a:cs typeface="Bodoni Std Bold Italic"/>
                </a:rPr>
              </a:br>
              <a:r>
                <a:rPr lang="en-US" sz="1200" kern="0">
                  <a:solidFill>
                    <a:srgbClr val="FBFBFB"/>
                  </a:solidFill>
                  <a:cs typeface="Bodoni Std Bold Italic"/>
                </a:rPr>
                <a:t>Operations collaboration”</a:t>
              </a:r>
            </a:p>
          </p:txBody>
        </p:sp>
      </p:grpSp>
      <p:grpSp>
        <p:nvGrpSpPr>
          <p:cNvPr id="17" name="Group 16">
            <a:extLst>
              <a:ext uri="{FF2B5EF4-FFF2-40B4-BE49-F238E27FC236}">
                <a16:creationId xmlns:a16="http://schemas.microsoft.com/office/drawing/2014/main" id="{A8876F61-FA20-42C1-B289-DF28ED825093}"/>
              </a:ext>
            </a:extLst>
          </p:cNvPr>
          <p:cNvGrpSpPr/>
          <p:nvPr/>
        </p:nvGrpSpPr>
        <p:grpSpPr>
          <a:xfrm>
            <a:off x="5988454" y="994760"/>
            <a:ext cx="1315046" cy="686386"/>
            <a:chOff x="3263030" y="1224045"/>
            <a:chExt cx="1315046" cy="686386"/>
          </a:xfrm>
          <a:solidFill>
            <a:schemeClr val="accent5"/>
          </a:solidFill>
        </p:grpSpPr>
        <p:sp>
          <p:nvSpPr>
            <p:cNvPr id="18" name="Right Triangle 17">
              <a:extLst>
                <a:ext uri="{FF2B5EF4-FFF2-40B4-BE49-F238E27FC236}">
                  <a16:creationId xmlns:a16="http://schemas.microsoft.com/office/drawing/2014/main" id="{3A5E0E68-7274-46AB-906F-C990E98B65D8}"/>
                </a:ext>
              </a:extLst>
            </p:cNvPr>
            <p:cNvSpPr/>
            <p:nvPr/>
          </p:nvSpPr>
          <p:spPr bwMode="auto">
            <a:xfrm flipH="1" flipV="1">
              <a:off x="4254100" y="1656968"/>
              <a:ext cx="186375" cy="253463"/>
            </a:xfrm>
            <a:prstGeom prst="rtTriangle">
              <a:avLst/>
            </a:prstGeom>
            <a:solidFill>
              <a:srgbClr val="66298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9">
              <a:extLst>
                <a:ext uri="{FF2B5EF4-FFF2-40B4-BE49-F238E27FC236}">
                  <a16:creationId xmlns:a16="http://schemas.microsoft.com/office/drawing/2014/main" id="{978AC9B7-E938-4C38-B893-12E6AAC020DB}"/>
                </a:ext>
              </a:extLst>
            </p:cNvPr>
            <p:cNvSpPr/>
            <p:nvPr/>
          </p:nvSpPr>
          <p:spPr>
            <a:xfrm>
              <a:off x="3263030" y="1224045"/>
              <a:ext cx="1315046" cy="446826"/>
            </a:xfrm>
            <a:prstGeom prst="roundRect">
              <a:avLst/>
            </a:prstGeom>
            <a:solidFill>
              <a:srgbClr val="662985"/>
            </a:solidFill>
            <a:ln w="19050" cap="flat" cmpd="sng" algn="ctr">
              <a:noFill/>
              <a:prstDash val="solid"/>
            </a:ln>
            <a:effectLst/>
          </p:spPr>
          <p:txBody>
            <a:bodyPr rtlCol="0" anchor="ctr"/>
            <a:lstStyle/>
            <a:p>
              <a:pPr algn="ctr" defTabSz="914228">
                <a:defRPr/>
              </a:pPr>
              <a:r>
                <a:rPr lang="en-US" sz="1200" kern="0">
                  <a:solidFill>
                    <a:srgbClr val="FBFBFB"/>
                  </a:solidFill>
                  <a:cs typeface="Bodoni Std Bold Italic"/>
                </a:rPr>
                <a:t>“It’s a job title”</a:t>
              </a:r>
            </a:p>
          </p:txBody>
        </p:sp>
      </p:grpSp>
      <p:grpSp>
        <p:nvGrpSpPr>
          <p:cNvPr id="3" name="Group 2">
            <a:extLst>
              <a:ext uri="{FF2B5EF4-FFF2-40B4-BE49-F238E27FC236}">
                <a16:creationId xmlns:a16="http://schemas.microsoft.com/office/drawing/2014/main" id="{D2E66FE4-9FD2-4897-8539-944AC7CE6E47}"/>
              </a:ext>
            </a:extLst>
          </p:cNvPr>
          <p:cNvGrpSpPr/>
          <p:nvPr/>
        </p:nvGrpSpPr>
        <p:grpSpPr>
          <a:xfrm>
            <a:off x="9677370" y="3404876"/>
            <a:ext cx="1725768" cy="885723"/>
            <a:chOff x="10307684" y="3633478"/>
            <a:chExt cx="1725768" cy="885723"/>
          </a:xfrm>
          <a:solidFill>
            <a:schemeClr val="accent5"/>
          </a:solidFill>
        </p:grpSpPr>
        <p:sp>
          <p:nvSpPr>
            <p:cNvPr id="20" name="Right Triangle 19">
              <a:extLst>
                <a:ext uri="{FF2B5EF4-FFF2-40B4-BE49-F238E27FC236}">
                  <a16:creationId xmlns:a16="http://schemas.microsoft.com/office/drawing/2014/main" id="{AF7E864B-8ABD-4CA8-900D-4024288C15E0}"/>
                </a:ext>
              </a:extLst>
            </p:cNvPr>
            <p:cNvSpPr/>
            <p:nvPr/>
          </p:nvSpPr>
          <p:spPr bwMode="auto">
            <a:xfrm flipV="1">
              <a:off x="10565985" y="4201069"/>
              <a:ext cx="233927" cy="318132"/>
            </a:xfrm>
            <a:prstGeom prst="rtTriangle">
              <a:avLst/>
            </a:prstGeom>
            <a:solidFill>
              <a:srgbClr val="66298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11">
              <a:extLst>
                <a:ext uri="{FF2B5EF4-FFF2-40B4-BE49-F238E27FC236}">
                  <a16:creationId xmlns:a16="http://schemas.microsoft.com/office/drawing/2014/main" id="{79651952-039D-472F-A62F-A0519AB00070}"/>
                </a:ext>
              </a:extLst>
            </p:cNvPr>
            <p:cNvSpPr/>
            <p:nvPr/>
          </p:nvSpPr>
          <p:spPr>
            <a:xfrm>
              <a:off x="10307684" y="3633478"/>
              <a:ext cx="1725768" cy="586380"/>
            </a:xfrm>
            <a:prstGeom prst="roundRect">
              <a:avLst/>
            </a:prstGeom>
            <a:solidFill>
              <a:srgbClr val="662985"/>
            </a:solidFill>
            <a:ln w="19050" cap="flat" cmpd="sng" algn="ctr">
              <a:noFill/>
              <a:prstDash val="solid"/>
            </a:ln>
            <a:effectLst/>
          </p:spPr>
          <p:txBody>
            <a:bodyPr rtlCol="0" anchor="ctr"/>
            <a:lstStyle/>
            <a:p>
              <a:pPr algn="ctr" defTabSz="914228">
                <a:defRPr/>
              </a:pPr>
              <a:r>
                <a:rPr lang="en-US" sz="1200" kern="0">
                  <a:solidFill>
                    <a:srgbClr val="FBFBFB"/>
                  </a:solidFill>
                  <a:cs typeface="Bodoni Std Bold Italic"/>
                </a:rPr>
                <a:t>“It means faster and smaller releases”</a:t>
              </a:r>
            </a:p>
          </p:txBody>
        </p:sp>
      </p:grpSp>
      <p:grpSp>
        <p:nvGrpSpPr>
          <p:cNvPr id="22" name="Group 21">
            <a:extLst>
              <a:ext uri="{FF2B5EF4-FFF2-40B4-BE49-F238E27FC236}">
                <a16:creationId xmlns:a16="http://schemas.microsoft.com/office/drawing/2014/main" id="{9C7381B9-CFD9-43E4-BA7C-3BB3D48EA838}"/>
              </a:ext>
            </a:extLst>
          </p:cNvPr>
          <p:cNvGrpSpPr/>
          <p:nvPr/>
        </p:nvGrpSpPr>
        <p:grpSpPr>
          <a:xfrm>
            <a:off x="6621018" y="3061683"/>
            <a:ext cx="1505024" cy="686386"/>
            <a:chOff x="5229616" y="3272179"/>
            <a:chExt cx="1505024" cy="686386"/>
          </a:xfrm>
          <a:solidFill>
            <a:schemeClr val="accent3"/>
          </a:solidFill>
        </p:grpSpPr>
        <p:sp>
          <p:nvSpPr>
            <p:cNvPr id="23" name="Right Triangle 22">
              <a:extLst>
                <a:ext uri="{FF2B5EF4-FFF2-40B4-BE49-F238E27FC236}">
                  <a16:creationId xmlns:a16="http://schemas.microsoft.com/office/drawing/2014/main" id="{E5231C0A-8A9A-4CA4-B5F6-97E93E65752A}"/>
                </a:ext>
              </a:extLst>
            </p:cNvPr>
            <p:cNvSpPr/>
            <p:nvPr/>
          </p:nvSpPr>
          <p:spPr bwMode="auto">
            <a:xfrm flipV="1">
              <a:off x="5888941" y="3705102"/>
              <a:ext cx="186375" cy="253463"/>
            </a:xfrm>
            <a:prstGeom prst="rtTriangle">
              <a:avLst/>
            </a:prstGeom>
            <a:solidFill>
              <a:srgbClr val="F9792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5" name="Rounded Rectangle 14">
              <a:extLst>
                <a:ext uri="{FF2B5EF4-FFF2-40B4-BE49-F238E27FC236}">
                  <a16:creationId xmlns:a16="http://schemas.microsoft.com/office/drawing/2014/main" id="{26BA4F17-207D-4535-BF31-3ACB9404E67A}"/>
                </a:ext>
              </a:extLst>
            </p:cNvPr>
            <p:cNvSpPr/>
            <p:nvPr/>
          </p:nvSpPr>
          <p:spPr>
            <a:xfrm>
              <a:off x="5229616" y="3272179"/>
              <a:ext cx="1505024" cy="446826"/>
            </a:xfrm>
            <a:prstGeom prst="roundRect">
              <a:avLst/>
            </a:prstGeom>
            <a:solidFill>
              <a:srgbClr val="F97923"/>
            </a:solidFill>
            <a:ln w="19050" cap="flat" cmpd="sng" algn="ctr">
              <a:noFill/>
              <a:prstDash val="solid"/>
            </a:ln>
            <a:effectLst/>
          </p:spPr>
          <p:txBody>
            <a:bodyPr rtlCol="0" anchor="ctr"/>
            <a:lstStyle/>
            <a:p>
              <a:pPr algn="ctr" defTabSz="914228">
                <a:defRPr/>
              </a:pPr>
              <a:r>
                <a:rPr lang="en-US" sz="1200" kern="0">
                  <a:solidFill>
                    <a:srgbClr val="FBFBFB"/>
                  </a:solidFill>
                  <a:cs typeface="Bodoni Std Bold Italic"/>
                </a:rPr>
                <a:t>“It’s automation”</a:t>
              </a:r>
            </a:p>
          </p:txBody>
        </p:sp>
      </p:grpSp>
    </p:spTree>
    <p:extLst>
      <p:ext uri="{BB962C8B-B14F-4D97-AF65-F5344CB8AC3E}">
        <p14:creationId xmlns:p14="http://schemas.microsoft.com/office/powerpoint/2010/main" val="140433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123B639-8920-4A63-BDCF-C07D5FEC6499}"/>
              </a:ext>
            </a:extLst>
          </p:cNvPr>
          <p:cNvSpPr>
            <a:spLocks noGrp="1"/>
          </p:cNvSpPr>
          <p:nvPr>
            <p:ph type="title"/>
          </p:nvPr>
        </p:nvSpPr>
        <p:spPr>
          <a:xfrm>
            <a:off x="1559859" y="814431"/>
            <a:ext cx="9054353" cy="3159710"/>
          </a:xfrm>
          <a:prstGeom prst="rect">
            <a:avLst/>
          </a:prstGeom>
        </p:spPr>
        <p:txBody>
          <a:bodyPr>
            <a:normAutofit/>
          </a:bodyPr>
          <a:lstStyle/>
          <a:p>
            <a:r>
              <a:rPr lang="en-US" sz="4400" dirty="0">
                <a:solidFill>
                  <a:schemeClr val="bg1"/>
                </a:solidFill>
              </a:rPr>
              <a:t>DevOps is the union of </a:t>
            </a:r>
            <a:r>
              <a:rPr lang="en-US" sz="4400" b="1" dirty="0">
                <a:solidFill>
                  <a:schemeClr val="accent4"/>
                </a:solidFill>
              </a:rPr>
              <a:t>people</a:t>
            </a:r>
            <a:r>
              <a:rPr lang="en-US" sz="4400" dirty="0"/>
              <a:t>,</a:t>
            </a:r>
            <a:br>
              <a:rPr lang="en-US" sz="4400" dirty="0"/>
            </a:br>
            <a:r>
              <a:rPr lang="en-US" sz="4400" b="1" dirty="0">
                <a:solidFill>
                  <a:schemeClr val="accent4"/>
                </a:solidFill>
              </a:rPr>
              <a:t>process</a:t>
            </a:r>
            <a:r>
              <a:rPr lang="en-US" sz="4400" dirty="0"/>
              <a:t>, and </a:t>
            </a:r>
            <a:r>
              <a:rPr lang="en-US" sz="4400" b="1" dirty="0">
                <a:solidFill>
                  <a:schemeClr val="accent4"/>
                </a:solidFill>
              </a:rPr>
              <a:t>products</a:t>
            </a:r>
            <a:r>
              <a:rPr lang="en-US" sz="4400" dirty="0">
                <a:solidFill>
                  <a:schemeClr val="bg1"/>
                </a:solidFill>
              </a:rPr>
              <a:t> to enable continuous delivery of value to</a:t>
            </a:r>
            <a:br>
              <a:rPr lang="en-US" sz="4400" dirty="0">
                <a:solidFill>
                  <a:schemeClr val="bg1"/>
                </a:solidFill>
              </a:rPr>
            </a:br>
            <a:r>
              <a:rPr lang="en-US" sz="4400" dirty="0">
                <a:solidFill>
                  <a:schemeClr val="bg1"/>
                </a:solidFill>
              </a:rPr>
              <a:t>your end users.</a:t>
            </a:r>
            <a:br>
              <a:rPr lang="en-US" sz="3600" dirty="0"/>
            </a:br>
            <a:endParaRPr lang="en-GB" dirty="0"/>
          </a:p>
        </p:txBody>
      </p:sp>
      <p:sp>
        <p:nvSpPr>
          <p:cNvPr id="10" name="Text Placeholder 9">
            <a:extLst>
              <a:ext uri="{FF2B5EF4-FFF2-40B4-BE49-F238E27FC236}">
                <a16:creationId xmlns:a16="http://schemas.microsoft.com/office/drawing/2014/main" id="{94E46D07-201A-495F-86E2-0D774688FDF7}"/>
              </a:ext>
            </a:extLst>
          </p:cNvPr>
          <p:cNvSpPr>
            <a:spLocks noGrp="1"/>
          </p:cNvSpPr>
          <p:nvPr>
            <p:ph type="body" idx="1"/>
          </p:nvPr>
        </p:nvSpPr>
        <p:spPr>
          <a:xfrm>
            <a:off x="-357718" y="4905896"/>
            <a:ext cx="9054353" cy="1137673"/>
          </a:xfrm>
          <a:prstGeom prst="rect">
            <a:avLst/>
          </a:prstGeom>
        </p:spPr>
        <p:txBody>
          <a:bodyPr>
            <a:normAutofit fontScale="62500" lnSpcReduction="20000"/>
          </a:bodyPr>
          <a:lstStyle/>
          <a:p>
            <a:r>
              <a:rPr lang="en-US" sz="5100" dirty="0">
                <a:solidFill>
                  <a:schemeClr val="bg1"/>
                </a:solidFill>
              </a:rPr>
              <a:t>Donovan Brown </a:t>
            </a:r>
          </a:p>
          <a:p>
            <a:r>
              <a:rPr lang="en-GB" sz="3200" dirty="0">
                <a:solidFill>
                  <a:schemeClr val="bg1"/>
                </a:solidFill>
              </a:rPr>
              <a:t>Cloud Advocate Manager of the Methods &amp; Practices</a:t>
            </a:r>
          </a:p>
          <a:p>
            <a:r>
              <a:rPr lang="en-US" sz="3200" dirty="0">
                <a:solidFill>
                  <a:schemeClr val="bg1"/>
                </a:solidFill>
              </a:rPr>
              <a:t>Microsoft</a:t>
            </a:r>
            <a:endParaRPr lang="en-GB" dirty="0"/>
          </a:p>
        </p:txBody>
      </p:sp>
      <p:pic>
        <p:nvPicPr>
          <p:cNvPr id="3" name="Picture 2" descr="A person wearing glasses and smiling at the camera&#10;&#10;Description automatically generated">
            <a:extLst>
              <a:ext uri="{FF2B5EF4-FFF2-40B4-BE49-F238E27FC236}">
                <a16:creationId xmlns:a16="http://schemas.microsoft.com/office/drawing/2014/main" id="{20CB2666-3FF0-43A2-8ABC-D45136ACE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823" y="3556247"/>
            <a:ext cx="3159710" cy="3159710"/>
          </a:xfrm>
          <a:prstGeom prst="rect">
            <a:avLst/>
          </a:prstGeom>
        </p:spPr>
      </p:pic>
    </p:spTree>
    <p:extLst>
      <p:ext uri="{BB962C8B-B14F-4D97-AF65-F5344CB8AC3E}">
        <p14:creationId xmlns:p14="http://schemas.microsoft.com/office/powerpoint/2010/main" val="48321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2F81029-7606-45BA-9B52-E27EB9B6EA81}"/>
              </a:ext>
              <a:ext uri="{C183D7F6-B498-43B3-948B-1728B52AA6E4}">
                <adec:decorative xmlns:adec="http://schemas.microsoft.com/office/drawing/2017/decorative" val="1"/>
              </a:ext>
            </a:extLst>
          </p:cNvPr>
          <p:cNvSpPr/>
          <p:nvPr/>
        </p:nvSpPr>
        <p:spPr bwMode="auto">
          <a:xfrm>
            <a:off x="3490463" y="1173106"/>
            <a:ext cx="4519475" cy="4519475"/>
          </a:xfrm>
          <a:prstGeom prst="ellipse">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09E2A626-31C0-4838-9FA4-A0EF1A60F97C}"/>
              </a:ext>
            </a:extLst>
          </p:cNvPr>
          <p:cNvGrpSpPr/>
          <p:nvPr/>
        </p:nvGrpSpPr>
        <p:grpSpPr>
          <a:xfrm>
            <a:off x="5068160" y="2613110"/>
            <a:ext cx="1483266" cy="1685107"/>
            <a:chOff x="13906501" y="3922655"/>
            <a:chExt cx="619125" cy="703377"/>
          </a:xfrm>
        </p:grpSpPr>
        <p:sp>
          <p:nvSpPr>
            <p:cNvPr id="4" name="Freeform 17">
              <a:extLst>
                <a:ext uri="{FF2B5EF4-FFF2-40B4-BE49-F238E27FC236}">
                  <a16:creationId xmlns:a16="http://schemas.microsoft.com/office/drawing/2014/main" id="{F26C927B-E3A8-4BE8-8173-7E7B2CE67F3F}"/>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5" name="Freeform 18">
              <a:extLst>
                <a:ext uri="{FF2B5EF4-FFF2-40B4-BE49-F238E27FC236}">
                  <a16:creationId xmlns:a16="http://schemas.microsoft.com/office/drawing/2014/main" id="{693E1ED9-A497-49B1-BD45-37BCD200BB53}"/>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6" name="Line 19">
              <a:extLst>
                <a:ext uri="{FF2B5EF4-FFF2-40B4-BE49-F238E27FC236}">
                  <a16:creationId xmlns:a16="http://schemas.microsoft.com/office/drawing/2014/main" id="{51E6956D-FB6E-4AD7-9024-0E101927BEBA}"/>
                </a:ext>
              </a:extLst>
            </p:cNvPr>
            <p:cNvSpPr>
              <a:spLocks noChangeShapeType="1"/>
            </p:cNvSpPr>
            <p:nvPr/>
          </p:nvSpPr>
          <p:spPr bwMode="auto">
            <a:xfrm>
              <a:off x="14216063" y="4221163"/>
              <a:ext cx="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7" name="Freeform 20">
              <a:extLst>
                <a:ext uri="{FF2B5EF4-FFF2-40B4-BE49-F238E27FC236}">
                  <a16:creationId xmlns:a16="http://schemas.microsoft.com/office/drawing/2014/main" id="{F43C31A4-309C-4F90-B865-5E8D58D04C79}"/>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8" name="Line 21">
              <a:extLst>
                <a:ext uri="{FF2B5EF4-FFF2-40B4-BE49-F238E27FC236}">
                  <a16:creationId xmlns:a16="http://schemas.microsoft.com/office/drawing/2014/main" id="{946500D7-472B-4284-85B2-C2DB354BB6A3}"/>
                </a:ext>
              </a:extLst>
            </p:cNvPr>
            <p:cNvSpPr>
              <a:spLocks noChangeShapeType="1"/>
            </p:cNvSpPr>
            <p:nvPr/>
          </p:nvSpPr>
          <p:spPr bwMode="auto">
            <a:xfrm>
              <a:off x="14216063" y="3967163"/>
              <a:ext cx="3810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9" name="Freeform 22">
              <a:extLst>
                <a:ext uri="{FF2B5EF4-FFF2-40B4-BE49-F238E27FC236}">
                  <a16:creationId xmlns:a16="http://schemas.microsoft.com/office/drawing/2014/main" id="{CB5B5F57-FB58-43CE-A03B-972136EB51B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10" name="Line 23">
              <a:extLst>
                <a:ext uri="{FF2B5EF4-FFF2-40B4-BE49-F238E27FC236}">
                  <a16:creationId xmlns:a16="http://schemas.microsoft.com/office/drawing/2014/main" id="{953A0B40-AF3E-4870-8AFB-F3699790CBFC}"/>
                </a:ext>
              </a:extLst>
            </p:cNvPr>
            <p:cNvSpPr>
              <a:spLocks noChangeShapeType="1"/>
            </p:cNvSpPr>
            <p:nvPr/>
          </p:nvSpPr>
          <p:spPr bwMode="auto">
            <a:xfrm flipH="1">
              <a:off x="14177963" y="4581525"/>
              <a:ext cx="3810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sp>
        <p:nvSpPr>
          <p:cNvPr id="11" name="Rectangle 10">
            <a:extLst>
              <a:ext uri="{FF2B5EF4-FFF2-40B4-BE49-F238E27FC236}">
                <a16:creationId xmlns:a16="http://schemas.microsoft.com/office/drawing/2014/main" id="{568A7D0E-E215-4E91-8C2E-8336CC74FF82}"/>
              </a:ext>
            </a:extLst>
          </p:cNvPr>
          <p:cNvSpPr/>
          <p:nvPr/>
        </p:nvSpPr>
        <p:spPr>
          <a:xfrm>
            <a:off x="556251" y="2936740"/>
            <a:ext cx="2300246"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latin typeface="+mj-lt"/>
                <a:cs typeface="Segoe UI Semilight" panose="020B0402040204020203" pitchFamily="34" charset="0"/>
              </a:rPr>
              <a:t>Faster</a:t>
            </a:r>
          </a:p>
          <a:p>
            <a:pPr algn="ctr" defTabSz="914016">
              <a:spcBef>
                <a:spcPts val="784"/>
              </a:spcBef>
              <a:defRPr/>
            </a:pPr>
            <a:r>
              <a:rPr lang="en-US" sz="2353" spc="10">
                <a:ln w="3175">
                  <a:noFill/>
                </a:ln>
                <a:solidFill>
                  <a:schemeClr val="bg1"/>
                </a:solidFill>
                <a:latin typeface="+mj-lt"/>
                <a:cs typeface="Segoe UI Semilight" panose="020B0402040204020203" pitchFamily="34" charset="0"/>
              </a:rPr>
              <a:t>Time to Market</a:t>
            </a:r>
          </a:p>
        </p:txBody>
      </p:sp>
      <p:sp>
        <p:nvSpPr>
          <p:cNvPr id="12" name="Rectangle 11">
            <a:extLst>
              <a:ext uri="{FF2B5EF4-FFF2-40B4-BE49-F238E27FC236}">
                <a16:creationId xmlns:a16="http://schemas.microsoft.com/office/drawing/2014/main" id="{FDA364E7-971C-41E8-907A-606337DEECAA}"/>
              </a:ext>
            </a:extLst>
          </p:cNvPr>
          <p:cNvSpPr/>
          <p:nvPr/>
        </p:nvSpPr>
        <p:spPr>
          <a:xfrm>
            <a:off x="8914268" y="2969451"/>
            <a:ext cx="1501630"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latin typeface="+mj-lt"/>
                <a:cs typeface="Segoe UI Semilight" panose="020B0402040204020203" pitchFamily="34" charset="0"/>
              </a:rPr>
              <a:t>Increased</a:t>
            </a:r>
          </a:p>
          <a:p>
            <a:pPr algn="ctr" defTabSz="914016">
              <a:spcBef>
                <a:spcPts val="784"/>
              </a:spcBef>
              <a:defRPr/>
            </a:pPr>
            <a:r>
              <a:rPr lang="en-US" sz="2353" spc="10">
                <a:ln w="3175">
                  <a:noFill/>
                </a:ln>
                <a:solidFill>
                  <a:schemeClr val="bg1"/>
                </a:solidFill>
                <a:latin typeface="+mj-lt"/>
                <a:cs typeface="Segoe UI Semilight" panose="020B0402040204020203" pitchFamily="34" charset="0"/>
              </a:rPr>
              <a:t>Revenue</a:t>
            </a:r>
          </a:p>
        </p:txBody>
      </p:sp>
      <p:sp>
        <p:nvSpPr>
          <p:cNvPr id="13" name="Rectangle 12">
            <a:extLst>
              <a:ext uri="{FF2B5EF4-FFF2-40B4-BE49-F238E27FC236}">
                <a16:creationId xmlns:a16="http://schemas.microsoft.com/office/drawing/2014/main" id="{D313272C-264E-4B92-AE6C-3C3E668A8846}"/>
              </a:ext>
            </a:extLst>
          </p:cNvPr>
          <p:cNvSpPr/>
          <p:nvPr/>
        </p:nvSpPr>
        <p:spPr>
          <a:xfrm>
            <a:off x="8140541" y="4825292"/>
            <a:ext cx="2843600"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cs typeface="Segoe UI Semilight" panose="020B0402040204020203" pitchFamily="34" charset="0"/>
              </a:rPr>
              <a:t>2,604x Faster Mean </a:t>
            </a:r>
          </a:p>
          <a:p>
            <a:pPr algn="ctr" defTabSz="914016">
              <a:spcBef>
                <a:spcPts val="784"/>
              </a:spcBef>
              <a:defRPr/>
            </a:pPr>
            <a:r>
              <a:rPr lang="en-US" sz="2353" spc="10">
                <a:ln w="3175">
                  <a:noFill/>
                </a:ln>
                <a:solidFill>
                  <a:schemeClr val="bg1"/>
                </a:solidFill>
                <a:cs typeface="Segoe UI Semilight" panose="020B0402040204020203" pitchFamily="34" charset="0"/>
              </a:rPr>
              <a:t>Time to Recover</a:t>
            </a:r>
          </a:p>
        </p:txBody>
      </p:sp>
      <p:sp>
        <p:nvSpPr>
          <p:cNvPr id="14" name="Rectangle 13">
            <a:extLst>
              <a:ext uri="{FF2B5EF4-FFF2-40B4-BE49-F238E27FC236}">
                <a16:creationId xmlns:a16="http://schemas.microsoft.com/office/drawing/2014/main" id="{3938CA1A-C2E4-4F17-A5A5-37CBB71B6FD0}"/>
              </a:ext>
            </a:extLst>
          </p:cNvPr>
          <p:cNvSpPr/>
          <p:nvPr/>
        </p:nvSpPr>
        <p:spPr>
          <a:xfrm>
            <a:off x="8201455" y="1321307"/>
            <a:ext cx="2721771"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cs typeface="Segoe UI Semilight" panose="020B0402040204020203" pitchFamily="34" charset="0"/>
              </a:rPr>
              <a:t>2,555x Faster Lead </a:t>
            </a:r>
          </a:p>
          <a:p>
            <a:pPr algn="ctr" defTabSz="914016">
              <a:spcBef>
                <a:spcPts val="784"/>
              </a:spcBef>
              <a:defRPr/>
            </a:pPr>
            <a:r>
              <a:rPr lang="en-US" sz="2353" spc="10">
                <a:ln w="3175">
                  <a:noFill/>
                </a:ln>
                <a:solidFill>
                  <a:schemeClr val="bg1"/>
                </a:solidFill>
                <a:cs typeface="Segoe UI Semilight" panose="020B0402040204020203" pitchFamily="34" charset="0"/>
              </a:rPr>
              <a:t>Time For Changes</a:t>
            </a:r>
          </a:p>
        </p:txBody>
      </p:sp>
      <p:sp>
        <p:nvSpPr>
          <p:cNvPr id="15" name="Rectangle 14">
            <a:extLst>
              <a:ext uri="{FF2B5EF4-FFF2-40B4-BE49-F238E27FC236}">
                <a16:creationId xmlns:a16="http://schemas.microsoft.com/office/drawing/2014/main" id="{2685C030-6273-42DB-A0CC-5307CF1B218E}"/>
              </a:ext>
            </a:extLst>
          </p:cNvPr>
          <p:cNvSpPr/>
          <p:nvPr/>
        </p:nvSpPr>
        <p:spPr>
          <a:xfrm>
            <a:off x="620794" y="4825292"/>
            <a:ext cx="2571345"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cs typeface="Segoe UI Semilight" panose="020B0402040204020203" pitchFamily="34" charset="0"/>
              </a:rPr>
              <a:t>7x Lower Change </a:t>
            </a:r>
          </a:p>
          <a:p>
            <a:pPr algn="ctr" defTabSz="914016">
              <a:spcBef>
                <a:spcPts val="784"/>
              </a:spcBef>
              <a:defRPr/>
            </a:pPr>
            <a:r>
              <a:rPr lang="en-US" sz="2353" spc="10">
                <a:ln w="3175">
                  <a:noFill/>
                </a:ln>
                <a:solidFill>
                  <a:schemeClr val="bg1"/>
                </a:solidFill>
                <a:cs typeface="Segoe UI Semilight" panose="020B0402040204020203" pitchFamily="34" charset="0"/>
              </a:rPr>
              <a:t>Failure Rate</a:t>
            </a:r>
          </a:p>
        </p:txBody>
      </p:sp>
      <p:sp>
        <p:nvSpPr>
          <p:cNvPr id="16" name="Rectangle 15">
            <a:extLst>
              <a:ext uri="{FF2B5EF4-FFF2-40B4-BE49-F238E27FC236}">
                <a16:creationId xmlns:a16="http://schemas.microsoft.com/office/drawing/2014/main" id="{9659942E-8ADE-4765-BFE2-51AC66D13B86}"/>
              </a:ext>
            </a:extLst>
          </p:cNvPr>
          <p:cNvSpPr/>
          <p:nvPr/>
        </p:nvSpPr>
        <p:spPr>
          <a:xfrm>
            <a:off x="715915" y="1393674"/>
            <a:ext cx="2381101" cy="919098"/>
          </a:xfrm>
          <a:prstGeom prst="rect">
            <a:avLst/>
          </a:prstGeom>
        </p:spPr>
        <p:txBody>
          <a:bodyPr wrap="none">
            <a:spAutoFit/>
          </a:bodyPr>
          <a:lstStyle/>
          <a:p>
            <a:pPr algn="ctr" defTabSz="914016">
              <a:spcBef>
                <a:spcPts val="784"/>
              </a:spcBef>
              <a:defRPr/>
            </a:pPr>
            <a:r>
              <a:rPr lang="en-US" sz="2353" spc="10">
                <a:ln w="3175">
                  <a:noFill/>
                </a:ln>
                <a:solidFill>
                  <a:schemeClr val="bg1"/>
                </a:solidFill>
                <a:cs typeface="Segoe UI Semilight" panose="020B0402040204020203" pitchFamily="34" charset="0"/>
              </a:rPr>
              <a:t>46x Deployment</a:t>
            </a:r>
          </a:p>
          <a:p>
            <a:pPr algn="ctr" defTabSz="914016">
              <a:spcBef>
                <a:spcPts val="784"/>
              </a:spcBef>
              <a:defRPr/>
            </a:pPr>
            <a:r>
              <a:rPr lang="en-US" sz="2353" spc="10">
                <a:ln w="3175">
                  <a:noFill/>
                </a:ln>
                <a:solidFill>
                  <a:schemeClr val="bg1"/>
                </a:solidFill>
                <a:cs typeface="Segoe UI Semilight" panose="020B0402040204020203" pitchFamily="34" charset="0"/>
              </a:rPr>
              <a:t>Frequency</a:t>
            </a:r>
          </a:p>
        </p:txBody>
      </p:sp>
      <p:grpSp>
        <p:nvGrpSpPr>
          <p:cNvPr id="17" name="Group 16">
            <a:extLst>
              <a:ext uri="{FF2B5EF4-FFF2-40B4-BE49-F238E27FC236}">
                <a16:creationId xmlns:a16="http://schemas.microsoft.com/office/drawing/2014/main" id="{47CF45C2-EF01-4FEC-A879-8DF8D4CEA052}"/>
              </a:ext>
              <a:ext uri="{C183D7F6-B498-43B3-948B-1728B52AA6E4}">
                <adec:decorative xmlns:adec="http://schemas.microsoft.com/office/drawing/2017/decorative" val="1"/>
              </a:ext>
            </a:extLst>
          </p:cNvPr>
          <p:cNvGrpSpPr/>
          <p:nvPr/>
        </p:nvGrpSpPr>
        <p:grpSpPr>
          <a:xfrm>
            <a:off x="3082657" y="3040275"/>
            <a:ext cx="852106" cy="852106"/>
            <a:chOff x="3440179" y="3387107"/>
            <a:chExt cx="869193" cy="869193"/>
          </a:xfrm>
        </p:grpSpPr>
        <p:sp>
          <p:nvSpPr>
            <p:cNvPr id="18" name="Oval 17">
              <a:extLst>
                <a:ext uri="{FF2B5EF4-FFF2-40B4-BE49-F238E27FC236}">
                  <a16:creationId xmlns:a16="http://schemas.microsoft.com/office/drawing/2014/main" id="{ED7498BD-F009-4856-B80F-F2E981A4CE33}"/>
                </a:ext>
              </a:extLst>
            </p:cNvPr>
            <p:cNvSpPr>
              <a:spLocks noChangeAspect="1"/>
            </p:cNvSpPr>
            <p:nvPr/>
          </p:nvSpPr>
          <p:spPr bwMode="auto">
            <a:xfrm>
              <a:off x="3440179" y="3387107"/>
              <a:ext cx="869193" cy="869193"/>
            </a:xfrm>
            <a:prstGeom prst="ellipse">
              <a:avLst/>
            </a:prstGeom>
            <a:solidFill>
              <a:schemeClr val="accent4"/>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19" name="speedometer_2">
              <a:extLst>
                <a:ext uri="{FF2B5EF4-FFF2-40B4-BE49-F238E27FC236}">
                  <a16:creationId xmlns:a16="http://schemas.microsoft.com/office/drawing/2014/main" id="{8BE6B999-3D6A-41EC-93B5-0E670247F537}"/>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chemeClr val="tx2"/>
                </a:solidFill>
                <a:latin typeface="Segoe UI Semilight"/>
              </a:endParaRPr>
            </a:p>
          </p:txBody>
        </p:sp>
      </p:grpSp>
      <p:grpSp>
        <p:nvGrpSpPr>
          <p:cNvPr id="20" name="Group 19">
            <a:extLst>
              <a:ext uri="{FF2B5EF4-FFF2-40B4-BE49-F238E27FC236}">
                <a16:creationId xmlns:a16="http://schemas.microsoft.com/office/drawing/2014/main" id="{A5BCDB71-E155-442A-851F-E14AE17F8260}"/>
              </a:ext>
              <a:ext uri="{C183D7F6-B498-43B3-948B-1728B52AA6E4}">
                <adec:decorative xmlns:adec="http://schemas.microsoft.com/office/drawing/2017/decorative" val="1"/>
              </a:ext>
            </a:extLst>
          </p:cNvPr>
          <p:cNvGrpSpPr/>
          <p:nvPr/>
        </p:nvGrpSpPr>
        <p:grpSpPr>
          <a:xfrm>
            <a:off x="7588018" y="2936740"/>
            <a:ext cx="852106" cy="1037849"/>
            <a:chOff x="8035882" y="3281497"/>
            <a:chExt cx="869193" cy="1058660"/>
          </a:xfrm>
        </p:grpSpPr>
        <p:sp>
          <p:nvSpPr>
            <p:cNvPr id="21" name="Oval 20">
              <a:extLst>
                <a:ext uri="{FF2B5EF4-FFF2-40B4-BE49-F238E27FC236}">
                  <a16:creationId xmlns:a16="http://schemas.microsoft.com/office/drawing/2014/main" id="{FB8ACE66-D038-485E-8990-849ECD7126ED}"/>
                </a:ext>
              </a:extLst>
            </p:cNvPr>
            <p:cNvSpPr>
              <a:spLocks noChangeAspect="1"/>
            </p:cNvSpPr>
            <p:nvPr/>
          </p:nvSpPr>
          <p:spPr bwMode="auto">
            <a:xfrm>
              <a:off x="8035882" y="3365508"/>
              <a:ext cx="869193" cy="869193"/>
            </a:xfrm>
            <a:prstGeom prst="ellipse">
              <a:avLst/>
            </a:prstGeom>
            <a:solidFill>
              <a:schemeClr val="accent4"/>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22" name="Business Trans large">
              <a:extLst>
                <a:ext uri="{FF2B5EF4-FFF2-40B4-BE49-F238E27FC236}">
                  <a16:creationId xmlns:a16="http://schemas.microsoft.com/office/drawing/2014/main" id="{1503B398-AD8A-4F73-B937-D7A4F2B7E5DC}"/>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a:ln w="3175">
                    <a:noFill/>
                  </a:ln>
                  <a:solidFill>
                    <a:schemeClr val="tx2"/>
                  </a:solidFill>
                  <a:latin typeface="+mj-lt"/>
                  <a:cs typeface="Segoe UI Light" panose="020B0502040204020203" pitchFamily="34" charset="0"/>
                </a:rPr>
                <a:t>$</a:t>
              </a:r>
              <a:endParaRPr lang="en-US" sz="2353" spc="10">
                <a:ln w="3175">
                  <a:noFill/>
                </a:ln>
                <a:solidFill>
                  <a:schemeClr val="tx2"/>
                </a:solidFill>
                <a:latin typeface="+mj-lt"/>
                <a:cs typeface="Segoe UI Light" panose="020B0502040204020203" pitchFamily="34" charset="0"/>
              </a:endParaRPr>
            </a:p>
          </p:txBody>
        </p:sp>
      </p:grpSp>
      <p:sp>
        <p:nvSpPr>
          <p:cNvPr id="23" name="Oval 22">
            <a:extLst>
              <a:ext uri="{FF2B5EF4-FFF2-40B4-BE49-F238E27FC236}">
                <a16:creationId xmlns:a16="http://schemas.microsoft.com/office/drawing/2014/main" id="{838FC730-4057-44B3-B6DD-ABAE6FD54E2A}"/>
              </a:ext>
              <a:ext uri="{C183D7F6-B498-43B3-948B-1728B52AA6E4}">
                <adec:decorative xmlns:adec="http://schemas.microsoft.com/office/drawing/2017/decorative" val="1"/>
              </a:ext>
            </a:extLst>
          </p:cNvPr>
          <p:cNvSpPr>
            <a:spLocks noChangeAspect="1"/>
          </p:cNvSpPr>
          <p:nvPr/>
        </p:nvSpPr>
        <p:spPr bwMode="auto">
          <a:xfrm>
            <a:off x="6974919" y="4655707"/>
            <a:ext cx="852106" cy="852106"/>
          </a:xfrm>
          <a:prstGeom prst="ellipse">
            <a:avLst/>
          </a:prstGeom>
          <a:solidFill>
            <a:schemeClr val="accent4"/>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chemeClr val="tx2"/>
              </a:soli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99753B75-3CB6-457A-8455-1231DFCCEBA0}"/>
              </a:ext>
              <a:ext uri="{C183D7F6-B498-43B3-948B-1728B52AA6E4}">
                <adec:decorative xmlns:adec="http://schemas.microsoft.com/office/drawing/2017/decorative" val="1"/>
              </a:ext>
            </a:extLst>
          </p:cNvPr>
          <p:cNvGrpSpPr/>
          <p:nvPr/>
        </p:nvGrpSpPr>
        <p:grpSpPr>
          <a:xfrm>
            <a:off x="6974919" y="1424843"/>
            <a:ext cx="852106" cy="852106"/>
            <a:chOff x="7540587" y="1807263"/>
            <a:chExt cx="852106" cy="852106"/>
          </a:xfrm>
        </p:grpSpPr>
        <p:sp>
          <p:nvSpPr>
            <p:cNvPr id="25" name="Oval 24">
              <a:extLst>
                <a:ext uri="{FF2B5EF4-FFF2-40B4-BE49-F238E27FC236}">
                  <a16:creationId xmlns:a16="http://schemas.microsoft.com/office/drawing/2014/main" id="{AD818324-1A1B-44DA-ADE7-8A07D93BAD69}"/>
                </a:ext>
              </a:extLst>
            </p:cNvPr>
            <p:cNvSpPr>
              <a:spLocks noChangeAspect="1"/>
            </p:cNvSpPr>
            <p:nvPr/>
          </p:nvSpPr>
          <p:spPr bwMode="auto">
            <a:xfrm>
              <a:off x="7540587" y="1807263"/>
              <a:ext cx="852106" cy="852106"/>
            </a:xfrm>
            <a:prstGeom prst="ellipse">
              <a:avLst/>
            </a:prstGeom>
            <a:solidFill>
              <a:schemeClr val="accent4"/>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26" name="Graphic 25">
              <a:extLst>
                <a:ext uri="{FF2B5EF4-FFF2-40B4-BE49-F238E27FC236}">
                  <a16:creationId xmlns:a16="http://schemas.microsoft.com/office/drawing/2014/main" id="{BEE1EF76-7A78-4C90-B316-BFB6F415B9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27" name="Oval 26">
            <a:extLst>
              <a:ext uri="{FF2B5EF4-FFF2-40B4-BE49-F238E27FC236}">
                <a16:creationId xmlns:a16="http://schemas.microsoft.com/office/drawing/2014/main" id="{71C91A36-549D-493D-B3ED-3E171328968A}"/>
              </a:ext>
              <a:ext uri="{C183D7F6-B498-43B3-948B-1728B52AA6E4}">
                <adec:decorative xmlns:adec="http://schemas.microsoft.com/office/drawing/2017/decorative" val="1"/>
              </a:ext>
            </a:extLst>
          </p:cNvPr>
          <p:cNvSpPr>
            <a:spLocks noChangeAspect="1"/>
          </p:cNvSpPr>
          <p:nvPr/>
        </p:nvSpPr>
        <p:spPr bwMode="auto">
          <a:xfrm>
            <a:off x="3772067" y="4655707"/>
            <a:ext cx="852106" cy="852106"/>
          </a:xfrm>
          <a:prstGeom prst="ellipse">
            <a:avLst/>
          </a:prstGeom>
          <a:solidFill>
            <a:schemeClr val="accent4"/>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089BB993-AEB2-4DA5-9AEC-82545CAC23ED}"/>
              </a:ext>
              <a:ext uri="{C183D7F6-B498-43B3-948B-1728B52AA6E4}">
                <adec:decorative xmlns:adec="http://schemas.microsoft.com/office/drawing/2017/decorative" val="1"/>
              </a:ext>
            </a:extLst>
          </p:cNvPr>
          <p:cNvSpPr>
            <a:spLocks noChangeAspect="1"/>
          </p:cNvSpPr>
          <p:nvPr/>
        </p:nvSpPr>
        <p:spPr bwMode="auto">
          <a:xfrm>
            <a:off x="3772067" y="1424843"/>
            <a:ext cx="852106" cy="852106"/>
          </a:xfrm>
          <a:prstGeom prst="ellipse">
            <a:avLst/>
          </a:prstGeom>
          <a:solidFill>
            <a:schemeClr val="accent4"/>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solidFill>
                <a:srgbClr val="0078D7"/>
              </a:solidFill>
              <a:latin typeface="Segoe UI Semilight"/>
              <a:ea typeface="Segoe UI" pitchFamily="34" charset="0"/>
              <a:cs typeface="Segoe UI" pitchFamily="34" charset="0"/>
            </a:endParaRPr>
          </a:p>
        </p:txBody>
      </p:sp>
      <p:pic>
        <p:nvPicPr>
          <p:cNvPr id="29" name="Graphic 28">
            <a:extLst>
              <a:ext uri="{FF2B5EF4-FFF2-40B4-BE49-F238E27FC236}">
                <a16:creationId xmlns:a16="http://schemas.microsoft.com/office/drawing/2014/main" id="{3A9EB31A-ED44-4C7E-A0AA-0B11CCA10C5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96216" y="1618840"/>
            <a:ext cx="464111" cy="464111"/>
          </a:xfrm>
          <a:prstGeom prst="rect">
            <a:avLst/>
          </a:prstGeom>
        </p:spPr>
      </p:pic>
      <p:grpSp>
        <p:nvGrpSpPr>
          <p:cNvPr id="30" name="Graphic 50">
            <a:extLst>
              <a:ext uri="{FF2B5EF4-FFF2-40B4-BE49-F238E27FC236}">
                <a16:creationId xmlns:a16="http://schemas.microsoft.com/office/drawing/2014/main" id="{7885A293-BD36-4F18-96CE-3FCEE4F5BEC4}"/>
              </a:ext>
              <a:ext uri="{C183D7F6-B498-43B3-948B-1728B52AA6E4}">
                <adec:decorative xmlns:adec="http://schemas.microsoft.com/office/drawing/2017/decorative" val="1"/>
              </a:ext>
            </a:extLst>
          </p:cNvPr>
          <p:cNvGrpSpPr/>
          <p:nvPr/>
        </p:nvGrpSpPr>
        <p:grpSpPr>
          <a:xfrm>
            <a:off x="3996216" y="4784104"/>
            <a:ext cx="397875" cy="500737"/>
            <a:chOff x="4561339" y="5170313"/>
            <a:chExt cx="397875" cy="500737"/>
          </a:xfrm>
        </p:grpSpPr>
        <p:sp>
          <p:nvSpPr>
            <p:cNvPr id="31" name="Freeform 2">
              <a:extLst>
                <a:ext uri="{FF2B5EF4-FFF2-40B4-BE49-F238E27FC236}">
                  <a16:creationId xmlns:a16="http://schemas.microsoft.com/office/drawing/2014/main" id="{E9C1D55A-6995-47FE-BF3C-74EC1E6D1182}"/>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a:p>
          </p:txBody>
        </p:sp>
        <p:sp>
          <p:nvSpPr>
            <p:cNvPr id="32" name="Freeform 5">
              <a:extLst>
                <a:ext uri="{FF2B5EF4-FFF2-40B4-BE49-F238E27FC236}">
                  <a16:creationId xmlns:a16="http://schemas.microsoft.com/office/drawing/2014/main" id="{8A128DB5-1A33-48CD-AC96-7B13642F873D}"/>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38EBD48C-2C05-4D82-9CE3-35836487A51F}"/>
              </a:ext>
              <a:ext uri="{C183D7F6-B498-43B3-948B-1728B52AA6E4}">
                <adec:decorative xmlns:adec="http://schemas.microsoft.com/office/drawing/2017/decorative" val="1"/>
              </a:ext>
            </a:extLst>
          </p:cNvPr>
          <p:cNvGrpSpPr/>
          <p:nvPr/>
        </p:nvGrpSpPr>
        <p:grpSpPr>
          <a:xfrm>
            <a:off x="7152998" y="4860728"/>
            <a:ext cx="495947" cy="424113"/>
            <a:chOff x="9171621" y="3922983"/>
            <a:chExt cx="702004" cy="600324"/>
          </a:xfrm>
        </p:grpSpPr>
        <p:sp>
          <p:nvSpPr>
            <p:cNvPr id="34" name="Freeform 1">
              <a:extLst>
                <a:ext uri="{FF2B5EF4-FFF2-40B4-BE49-F238E27FC236}">
                  <a16:creationId xmlns:a16="http://schemas.microsoft.com/office/drawing/2014/main" id="{EB46F2F8-A92F-42D0-92A7-E9EB10C66D45}"/>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1428"/>
            </a:p>
          </p:txBody>
        </p:sp>
        <p:sp>
          <p:nvSpPr>
            <p:cNvPr id="35" name="Freeform 2">
              <a:extLst>
                <a:ext uri="{FF2B5EF4-FFF2-40B4-BE49-F238E27FC236}">
                  <a16:creationId xmlns:a16="http://schemas.microsoft.com/office/drawing/2014/main" id="{BD6B734B-C703-45A0-85FC-25DFEAC71A81}"/>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1428">
                <a:solidFill>
                  <a:schemeClr val="tx2"/>
                </a:solidFill>
              </a:endParaRPr>
            </a:p>
          </p:txBody>
        </p:sp>
        <p:sp>
          <p:nvSpPr>
            <p:cNvPr id="36" name="Freeform 3">
              <a:extLst>
                <a:ext uri="{FF2B5EF4-FFF2-40B4-BE49-F238E27FC236}">
                  <a16:creationId xmlns:a16="http://schemas.microsoft.com/office/drawing/2014/main" id="{3B07535E-1FB2-49D9-A1D9-4273FBCEE535}"/>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1428"/>
            </a:p>
          </p:txBody>
        </p:sp>
      </p:grpSp>
      <p:sp>
        <p:nvSpPr>
          <p:cNvPr id="37" name="TextBox 36">
            <a:extLst>
              <a:ext uri="{FF2B5EF4-FFF2-40B4-BE49-F238E27FC236}">
                <a16:creationId xmlns:a16="http://schemas.microsoft.com/office/drawing/2014/main" id="{F40B96A5-2A66-4537-85B9-F1FA06535E87}"/>
              </a:ext>
            </a:extLst>
          </p:cNvPr>
          <p:cNvSpPr txBox="1"/>
          <p:nvPr/>
        </p:nvSpPr>
        <p:spPr>
          <a:xfrm>
            <a:off x="3508710" y="6211432"/>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chemeClr val="bg1"/>
                </a:solidFill>
                <a:latin typeface="Segoe UI Light"/>
              </a:rPr>
              <a:t>Source: </a:t>
            </a:r>
            <a:r>
              <a:rPr lang="en-GB" sz="1050" kern="0" dirty="0">
                <a:solidFill>
                  <a:schemeClr val="bg1"/>
                </a:solidFill>
                <a:latin typeface="Segoe UI Light"/>
              </a:rPr>
              <a:t>2018 Accelerate: State of DevOps: Strategies for a New Economy." N. </a:t>
            </a:r>
            <a:r>
              <a:rPr lang="en-GB" sz="1050" kern="0" dirty="0" err="1">
                <a:solidFill>
                  <a:schemeClr val="bg1"/>
                </a:solidFill>
                <a:latin typeface="Segoe UI Light"/>
              </a:rPr>
              <a:t>Forsgren</a:t>
            </a:r>
            <a:r>
              <a:rPr lang="en-GB" sz="1050" kern="0" dirty="0">
                <a:solidFill>
                  <a:schemeClr val="bg1"/>
                </a:solidFill>
                <a:latin typeface="Segoe UI Light"/>
              </a:rPr>
              <a:t>, J. Humble, G. Kim. DevOps Research and Assessment (DORA)</a:t>
            </a:r>
            <a:endParaRPr lang="en-US" sz="1050" kern="0" dirty="0">
              <a:solidFill>
                <a:schemeClr val="bg1"/>
              </a:solidFill>
              <a:latin typeface="Segoe UI Light"/>
            </a:endParaRPr>
          </a:p>
        </p:txBody>
      </p:sp>
      <p:sp>
        <p:nvSpPr>
          <p:cNvPr id="38" name="Business Trans large">
            <a:extLst>
              <a:ext uri="{FF2B5EF4-FFF2-40B4-BE49-F238E27FC236}">
                <a16:creationId xmlns:a16="http://schemas.microsoft.com/office/drawing/2014/main" id="{AF8562EE-B99D-4FB6-8F27-4302A5D2F6ED}"/>
              </a:ext>
            </a:extLst>
          </p:cNvPr>
          <p:cNvSpPr txBox="1"/>
          <p:nvPr/>
        </p:nvSpPr>
        <p:spPr>
          <a:xfrm>
            <a:off x="4959898" y="2893816"/>
            <a:ext cx="1691528" cy="1141634"/>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b="1" spc="10">
                <a:ln w="3175">
                  <a:noFill/>
                </a:ln>
                <a:solidFill>
                  <a:schemeClr val="accent4"/>
                </a:solidFill>
                <a:cs typeface="Segoe UI Semilight" panose="020B0402040204020203" pitchFamily="34" charset="0"/>
              </a:rPr>
              <a:t>DevOps</a:t>
            </a:r>
          </a:p>
        </p:txBody>
      </p:sp>
    </p:spTree>
    <p:extLst>
      <p:ext uri="{BB962C8B-B14F-4D97-AF65-F5344CB8AC3E}">
        <p14:creationId xmlns:p14="http://schemas.microsoft.com/office/powerpoint/2010/main" val="110705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83AEF5-B33F-4DA8-A8AA-907EC954721F}"/>
              </a:ext>
            </a:extLst>
          </p:cNvPr>
          <p:cNvSpPr>
            <a:spLocks noGrp="1"/>
          </p:cNvSpPr>
          <p:nvPr>
            <p:ph type="body" idx="4294967295"/>
          </p:nvPr>
        </p:nvSpPr>
        <p:spPr>
          <a:xfrm>
            <a:off x="767019" y="1473704"/>
            <a:ext cx="6802514" cy="2963862"/>
          </a:xfrm>
          <a:prstGeom prst="rect">
            <a:avLst/>
          </a:prstGeom>
        </p:spPr>
        <p:txBody>
          <a:bodyPr/>
          <a:lstStyle/>
          <a:p>
            <a:pPr marL="457200" indent="-457200">
              <a:buClr>
                <a:schemeClr val="accent4"/>
              </a:buClr>
              <a:buFont typeface="Wingdings" panose="05000000000000000000" pitchFamily="2" charset="2"/>
              <a:buChar char="§"/>
            </a:pPr>
            <a:r>
              <a:rPr lang="en-GB" dirty="0">
                <a:solidFill>
                  <a:schemeClr val="bg1"/>
                </a:solidFill>
                <a:latin typeface="+mn-lt"/>
              </a:rPr>
              <a:t>Production first mindset</a:t>
            </a:r>
          </a:p>
          <a:p>
            <a:pPr marL="457200" indent="-457200">
              <a:buClr>
                <a:schemeClr val="accent4"/>
              </a:buClr>
              <a:buFont typeface="Wingdings" panose="05000000000000000000" pitchFamily="2" charset="2"/>
              <a:buChar char="§"/>
            </a:pPr>
            <a:r>
              <a:rPr lang="en-GB" dirty="0">
                <a:solidFill>
                  <a:schemeClr val="bg1"/>
                </a:solidFill>
                <a:latin typeface="+mn-lt"/>
              </a:rPr>
              <a:t>Reduce organisational silos</a:t>
            </a:r>
          </a:p>
          <a:p>
            <a:pPr marL="457200" indent="-457200">
              <a:buClr>
                <a:schemeClr val="accent4"/>
              </a:buClr>
              <a:buFont typeface="Wingdings" panose="05000000000000000000" pitchFamily="2" charset="2"/>
              <a:buChar char="§"/>
            </a:pPr>
            <a:r>
              <a:rPr lang="en-GB" dirty="0">
                <a:solidFill>
                  <a:schemeClr val="bg1"/>
                </a:solidFill>
                <a:latin typeface="+mn-lt"/>
              </a:rPr>
              <a:t>Left Shift Quality</a:t>
            </a:r>
          </a:p>
          <a:p>
            <a:pPr marL="457200" indent="-457200">
              <a:buClr>
                <a:schemeClr val="accent4"/>
              </a:buClr>
              <a:buFont typeface="Wingdings" panose="05000000000000000000" pitchFamily="2" charset="2"/>
              <a:buChar char="§"/>
            </a:pPr>
            <a:r>
              <a:rPr lang="en-GB" dirty="0">
                <a:solidFill>
                  <a:schemeClr val="bg1"/>
                </a:solidFill>
                <a:latin typeface="+mn-lt"/>
              </a:rPr>
              <a:t>Measure everything</a:t>
            </a:r>
          </a:p>
          <a:p>
            <a:pPr marL="457200" indent="-457200">
              <a:buClr>
                <a:schemeClr val="accent4"/>
              </a:buClr>
              <a:buFont typeface="Wingdings" panose="05000000000000000000" pitchFamily="2" charset="2"/>
              <a:buChar char="§"/>
            </a:pPr>
            <a:r>
              <a:rPr lang="en-GB" dirty="0">
                <a:solidFill>
                  <a:schemeClr val="bg1"/>
                </a:solidFill>
                <a:latin typeface="+mn-lt"/>
              </a:rPr>
              <a:t>Accept Failure as normal</a:t>
            </a:r>
          </a:p>
          <a:p>
            <a:pPr marL="457200" indent="-457200">
              <a:buClr>
                <a:schemeClr val="accent4"/>
              </a:buClr>
              <a:buFont typeface="Wingdings" panose="05000000000000000000" pitchFamily="2" charset="2"/>
              <a:buChar char="§"/>
            </a:pPr>
            <a:endParaRPr lang="en-GB" dirty="0">
              <a:solidFill>
                <a:schemeClr val="bg1"/>
              </a:solidFill>
              <a:latin typeface="+mn-lt"/>
            </a:endParaRPr>
          </a:p>
        </p:txBody>
      </p:sp>
      <p:sp>
        <p:nvSpPr>
          <p:cNvPr id="2" name="Title 1">
            <a:extLst>
              <a:ext uri="{FF2B5EF4-FFF2-40B4-BE49-F238E27FC236}">
                <a16:creationId xmlns:a16="http://schemas.microsoft.com/office/drawing/2014/main" id="{E8C06403-74CE-437A-94F3-03070987731F}"/>
              </a:ext>
            </a:extLst>
          </p:cNvPr>
          <p:cNvSpPr>
            <a:spLocks noGrp="1"/>
          </p:cNvSpPr>
          <p:nvPr>
            <p:ph type="title"/>
          </p:nvPr>
        </p:nvSpPr>
        <p:spPr>
          <a:xfrm>
            <a:off x="767019" y="227285"/>
            <a:ext cx="10515600" cy="1202616"/>
          </a:xfrm>
          <a:prstGeom prst="rect">
            <a:avLst/>
          </a:prstGeom>
        </p:spPr>
        <p:txBody>
          <a:bodyPr/>
          <a:lstStyle/>
          <a:p>
            <a:r>
              <a:rPr lang="en-GB">
                <a:solidFill>
                  <a:schemeClr val="bg1"/>
                </a:solidFill>
              </a:rPr>
              <a:t>Five Pillars of DevOps</a:t>
            </a:r>
          </a:p>
        </p:txBody>
      </p:sp>
    </p:spTree>
    <p:extLst>
      <p:ext uri="{BB962C8B-B14F-4D97-AF65-F5344CB8AC3E}">
        <p14:creationId xmlns:p14="http://schemas.microsoft.com/office/powerpoint/2010/main" val="376536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3708413" y="1256935"/>
            <a:ext cx="4428530" cy="4445011"/>
          </a:xfrm>
          <a:prstGeom prst="ellipse">
            <a:avLst/>
          </a:prstGeom>
          <a:noFill/>
          <a:ln w="1905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4103399" y="1009236"/>
            <a:ext cx="1269392" cy="127411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5043093" y="2634652"/>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a:ln w="3175">
                    <a:noFill/>
                  </a:ln>
                  <a:solidFill>
                    <a:schemeClr val="accent4"/>
                  </a:solidFill>
                  <a:cs typeface="Segoe UI Semilight" panose="020B0402040204020203" pitchFamily="34" charset="0"/>
                </a:rPr>
                <a:t>Continuous</a:t>
              </a:r>
              <a:br>
                <a:rPr lang="en-US" sz="1765" spc="10">
                  <a:ln w="3175">
                    <a:noFill/>
                  </a:ln>
                  <a:solidFill>
                    <a:schemeClr val="accent4"/>
                  </a:solidFill>
                  <a:cs typeface="Segoe UI Semilight" panose="020B0402040204020203" pitchFamily="34" charset="0"/>
                </a:rPr>
              </a:br>
              <a:r>
                <a:rPr lang="en-US" sz="1765" spc="10">
                  <a:ln w="3175">
                    <a:noFill/>
                  </a:ln>
                  <a:solidFill>
                    <a:schemeClr val="accent4"/>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6277846" y="871307"/>
            <a:ext cx="1269392" cy="127411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6441019" y="1244826"/>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7531070" y="2862087"/>
            <a:ext cx="1269392" cy="127411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7640438" y="3245694"/>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6377255" y="4699314"/>
            <a:ext cx="1269392" cy="1274116"/>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6441019" y="4889466"/>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a:solidFill>
                  <a:schemeClr val="tx2"/>
                </a:solidFill>
                <a:ea typeface="Segoe UI" pitchFamily="34" charset="0"/>
                <a:cs typeface="Segoe UI" pitchFamily="34" charset="0"/>
              </a:rPr>
              <a:t>Monitor </a:t>
            </a:r>
            <a:br>
              <a:rPr lang="en-US" sz="1568">
                <a:solidFill>
                  <a:schemeClr val="tx2"/>
                </a:solidFill>
                <a:ea typeface="Segoe UI" pitchFamily="34" charset="0"/>
                <a:cs typeface="Segoe UI" pitchFamily="34" charset="0"/>
              </a:rPr>
            </a:br>
            <a:r>
              <a:rPr lang="en-US" sz="1568">
                <a:solidFill>
                  <a:schemeClr val="tx2"/>
                </a:solidFill>
                <a:ea typeface="Segoe UI" pitchFamily="34" charset="0"/>
                <a:cs typeface="Segoe UI" pitchFamily="34" charset="0"/>
              </a:rPr>
              <a:t>&amp; </a:t>
            </a:r>
            <a:br>
              <a:rPr lang="en-US" sz="1568">
                <a:solidFill>
                  <a:schemeClr val="tx2"/>
                </a:solidFill>
                <a:ea typeface="Segoe UI" pitchFamily="34" charset="0"/>
                <a:cs typeface="Segoe UI" pitchFamily="34" charset="0"/>
              </a:rPr>
            </a:br>
            <a:r>
              <a:rPr lang="en-US" sz="1568">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4105128" y="4723100"/>
            <a:ext cx="1269392" cy="127411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4156750" y="4889464"/>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a:solidFill>
                  <a:schemeClr val="tx2"/>
                </a:solidFill>
                <a:ea typeface="Segoe UI" pitchFamily="34" charset="0"/>
                <a:cs typeface="Segoe UI" pitchFamily="34" charset="0"/>
              </a:rPr>
              <a:t>Plan </a:t>
            </a:r>
            <a:br>
              <a:rPr lang="en-US" sz="1568">
                <a:solidFill>
                  <a:schemeClr val="tx2"/>
                </a:solidFill>
                <a:ea typeface="Segoe UI" pitchFamily="34" charset="0"/>
                <a:cs typeface="Segoe UI" pitchFamily="34" charset="0"/>
              </a:rPr>
            </a:br>
            <a:r>
              <a:rPr lang="en-US" sz="1568">
                <a:solidFill>
                  <a:schemeClr val="tx2"/>
                </a:solidFill>
                <a:ea typeface="Segoe UI" pitchFamily="34" charset="0"/>
                <a:cs typeface="Segoe UI" pitchFamily="34" charset="0"/>
              </a:rPr>
              <a:t>&amp; </a:t>
            </a:r>
            <a:br>
              <a:rPr lang="en-US" sz="1568">
                <a:solidFill>
                  <a:schemeClr val="tx2"/>
                </a:solidFill>
                <a:ea typeface="Segoe UI" pitchFamily="34" charset="0"/>
                <a:cs typeface="Segoe UI" pitchFamily="34" charset="0"/>
              </a:rPr>
            </a:br>
            <a:r>
              <a:rPr lang="en-US" sz="1568">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2951314" y="2888713"/>
            <a:ext cx="1269392" cy="127411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3013681" y="3271961"/>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311536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EFEF9-8CA8-44AA-A875-CEF66E8AB1AD}"/>
              </a:ext>
            </a:extLst>
          </p:cNvPr>
          <p:cNvSpPr>
            <a:spLocks noGrp="1"/>
          </p:cNvSpPr>
          <p:nvPr>
            <p:ph type="title"/>
          </p:nvPr>
        </p:nvSpPr>
        <p:spPr>
          <a:xfrm>
            <a:off x="838200" y="365126"/>
            <a:ext cx="10515600" cy="656430"/>
          </a:xfrm>
        </p:spPr>
        <p:txBody>
          <a:bodyPr>
            <a:normAutofit/>
          </a:bodyPr>
          <a:lstStyle/>
          <a:p>
            <a:r>
              <a:rPr lang="en-GB" sz="3200" dirty="0"/>
              <a:t>DevOps is key to digital transformation</a:t>
            </a:r>
          </a:p>
        </p:txBody>
      </p:sp>
      <p:sp>
        <p:nvSpPr>
          <p:cNvPr id="3" name="Oval 3163">
            <a:extLst>
              <a:ext uri="{FF2B5EF4-FFF2-40B4-BE49-F238E27FC236}">
                <a16:creationId xmlns:a16="http://schemas.microsoft.com/office/drawing/2014/main" id="{003B4BD4-D930-4DA9-ADC2-A6277BAF5A94}"/>
              </a:ext>
            </a:extLst>
          </p:cNvPr>
          <p:cNvSpPr>
            <a:spLocks noChangeArrowheads="1"/>
          </p:cNvSpPr>
          <p:nvPr/>
        </p:nvSpPr>
        <p:spPr bwMode="auto">
          <a:xfrm>
            <a:off x="7692633" y="1772618"/>
            <a:ext cx="3946525" cy="3948112"/>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 name="Oval 3164">
            <a:extLst>
              <a:ext uri="{FF2B5EF4-FFF2-40B4-BE49-F238E27FC236}">
                <a16:creationId xmlns:a16="http://schemas.microsoft.com/office/drawing/2014/main" id="{99D16103-6B2B-4877-90BC-28BD593A711C}"/>
              </a:ext>
            </a:extLst>
          </p:cNvPr>
          <p:cNvSpPr>
            <a:spLocks noChangeArrowheads="1"/>
          </p:cNvSpPr>
          <p:nvPr/>
        </p:nvSpPr>
        <p:spPr bwMode="auto">
          <a:xfrm>
            <a:off x="4028683" y="1788493"/>
            <a:ext cx="3946525" cy="3948112"/>
          </a:xfrm>
          <a:prstGeom prst="ellipse">
            <a:avLst/>
          </a:pr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 name="Oval 3251">
            <a:extLst>
              <a:ext uri="{FF2B5EF4-FFF2-40B4-BE49-F238E27FC236}">
                <a16:creationId xmlns:a16="http://schemas.microsoft.com/office/drawing/2014/main" id="{696886CA-6AC7-4020-A4F6-ACCF0DF66C50}"/>
              </a:ext>
            </a:extLst>
          </p:cNvPr>
          <p:cNvSpPr>
            <a:spLocks noChangeArrowheads="1"/>
          </p:cNvSpPr>
          <p:nvPr/>
        </p:nvSpPr>
        <p:spPr bwMode="auto">
          <a:xfrm>
            <a:off x="8537183" y="2615580"/>
            <a:ext cx="2259013" cy="2260600"/>
          </a:xfrm>
          <a:prstGeom prst="ellipse">
            <a:avLst/>
          </a:pr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 name="Oval 3316">
            <a:extLst>
              <a:ext uri="{FF2B5EF4-FFF2-40B4-BE49-F238E27FC236}">
                <a16:creationId xmlns:a16="http://schemas.microsoft.com/office/drawing/2014/main" id="{EA4FD332-E252-4985-B07E-A37DE63ABDF1}"/>
              </a:ext>
            </a:extLst>
          </p:cNvPr>
          <p:cNvSpPr>
            <a:spLocks noChangeArrowheads="1"/>
          </p:cNvSpPr>
          <p:nvPr/>
        </p:nvSpPr>
        <p:spPr bwMode="auto">
          <a:xfrm>
            <a:off x="4930383" y="2615580"/>
            <a:ext cx="2259013" cy="22606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 name="Oval 3165">
            <a:extLst>
              <a:ext uri="{FF2B5EF4-FFF2-40B4-BE49-F238E27FC236}">
                <a16:creationId xmlns:a16="http://schemas.microsoft.com/office/drawing/2014/main" id="{38785B93-5008-48E1-AC97-BD43F05D68DC}"/>
              </a:ext>
            </a:extLst>
          </p:cNvPr>
          <p:cNvSpPr>
            <a:spLocks noChangeArrowheads="1"/>
          </p:cNvSpPr>
          <p:nvPr/>
        </p:nvSpPr>
        <p:spPr bwMode="auto">
          <a:xfrm>
            <a:off x="475858" y="1772618"/>
            <a:ext cx="3948113" cy="3948112"/>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8" name="Freeform 3168">
            <a:extLst>
              <a:ext uri="{FF2B5EF4-FFF2-40B4-BE49-F238E27FC236}">
                <a16:creationId xmlns:a16="http://schemas.microsoft.com/office/drawing/2014/main" id="{F58CFBE2-DB90-44B6-A944-BCC6155818B6}"/>
              </a:ext>
            </a:extLst>
          </p:cNvPr>
          <p:cNvSpPr>
            <a:spLocks noEditPoints="1"/>
          </p:cNvSpPr>
          <p:nvPr/>
        </p:nvSpPr>
        <p:spPr bwMode="auto">
          <a:xfrm>
            <a:off x="118670" y="3514106"/>
            <a:ext cx="11969750" cy="828675"/>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9" name="Freeform 3322">
            <a:extLst>
              <a:ext uri="{FF2B5EF4-FFF2-40B4-BE49-F238E27FC236}">
                <a16:creationId xmlns:a16="http://schemas.microsoft.com/office/drawing/2014/main" id="{B05AE9AA-8F7E-4B30-BCD3-44031B49C86B}"/>
              </a:ext>
            </a:extLst>
          </p:cNvPr>
          <p:cNvSpPr>
            <a:spLocks/>
          </p:cNvSpPr>
          <p:nvPr/>
        </p:nvSpPr>
        <p:spPr bwMode="auto">
          <a:xfrm>
            <a:off x="6795695" y="4098306"/>
            <a:ext cx="109538" cy="115887"/>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 name="Freeform 3323">
            <a:extLst>
              <a:ext uri="{FF2B5EF4-FFF2-40B4-BE49-F238E27FC236}">
                <a16:creationId xmlns:a16="http://schemas.microsoft.com/office/drawing/2014/main" id="{447222D1-ABF8-4821-8A6C-A65230163E79}"/>
              </a:ext>
            </a:extLst>
          </p:cNvPr>
          <p:cNvSpPr>
            <a:spLocks/>
          </p:cNvSpPr>
          <p:nvPr/>
        </p:nvSpPr>
        <p:spPr bwMode="auto">
          <a:xfrm>
            <a:off x="6686157" y="3987181"/>
            <a:ext cx="109538" cy="111125"/>
          </a:xfrm>
          <a:custGeom>
            <a:avLst/>
            <a:gdLst>
              <a:gd name="T0" fmla="*/ 69 w 69"/>
              <a:gd name="T1" fmla="*/ 70 h 70"/>
              <a:gd name="T2" fmla="*/ 0 w 69"/>
              <a:gd name="T3" fmla="*/ 70 h 70"/>
              <a:gd name="T4" fmla="*/ 0 w 69"/>
              <a:gd name="T5" fmla="*/ 0 h 70"/>
              <a:gd name="T6" fmla="*/ 69 w 69"/>
              <a:gd name="T7" fmla="*/ 0 h 70"/>
              <a:gd name="T8" fmla="*/ 69 w 69"/>
              <a:gd name="T9" fmla="*/ 70 h 70"/>
              <a:gd name="T10" fmla="*/ 69 w 69"/>
              <a:gd name="T11" fmla="*/ 70 h 70"/>
            </a:gdLst>
            <a:ahLst/>
            <a:cxnLst>
              <a:cxn ang="0">
                <a:pos x="T0" y="T1"/>
              </a:cxn>
              <a:cxn ang="0">
                <a:pos x="T2" y="T3"/>
              </a:cxn>
              <a:cxn ang="0">
                <a:pos x="T4" y="T5"/>
              </a:cxn>
              <a:cxn ang="0">
                <a:pos x="T6" y="T7"/>
              </a:cxn>
              <a:cxn ang="0">
                <a:pos x="T8" y="T9"/>
              </a:cxn>
              <a:cxn ang="0">
                <a:pos x="T10" y="T11"/>
              </a:cxn>
            </a:cxnLst>
            <a:rect l="0" t="0" r="r" b="b"/>
            <a:pathLst>
              <a:path w="69" h="70">
                <a:moveTo>
                  <a:pt x="69" y="70"/>
                </a:moveTo>
                <a:lnTo>
                  <a:pt x="0" y="70"/>
                </a:lnTo>
                <a:lnTo>
                  <a:pt x="0" y="0"/>
                </a:lnTo>
                <a:lnTo>
                  <a:pt x="69" y="0"/>
                </a:lnTo>
                <a:lnTo>
                  <a:pt x="69" y="70"/>
                </a:lnTo>
                <a:lnTo>
                  <a:pt x="69" y="7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 name="Freeform 3324">
            <a:extLst>
              <a:ext uri="{FF2B5EF4-FFF2-40B4-BE49-F238E27FC236}">
                <a16:creationId xmlns:a16="http://schemas.microsoft.com/office/drawing/2014/main" id="{0B0A5625-89C3-4B1B-864C-73166CCF2E16}"/>
              </a:ext>
            </a:extLst>
          </p:cNvPr>
          <p:cNvSpPr>
            <a:spLocks/>
          </p:cNvSpPr>
          <p:nvPr/>
        </p:nvSpPr>
        <p:spPr bwMode="auto">
          <a:xfrm>
            <a:off x="6467082" y="4098306"/>
            <a:ext cx="109538" cy="115887"/>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 name="Freeform 3325">
            <a:extLst>
              <a:ext uri="{FF2B5EF4-FFF2-40B4-BE49-F238E27FC236}">
                <a16:creationId xmlns:a16="http://schemas.microsoft.com/office/drawing/2014/main" id="{8529F330-85B8-4903-943B-21A230E05921}"/>
              </a:ext>
            </a:extLst>
          </p:cNvPr>
          <p:cNvSpPr>
            <a:spLocks/>
          </p:cNvSpPr>
          <p:nvPr/>
        </p:nvSpPr>
        <p:spPr bwMode="auto">
          <a:xfrm>
            <a:off x="6576620" y="4098306"/>
            <a:ext cx="109538" cy="115887"/>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3" name="Freeform 3326">
            <a:extLst>
              <a:ext uri="{FF2B5EF4-FFF2-40B4-BE49-F238E27FC236}">
                <a16:creationId xmlns:a16="http://schemas.microsoft.com/office/drawing/2014/main" id="{BF96585D-5D1F-4245-AC3A-5647C550837A}"/>
              </a:ext>
            </a:extLst>
          </p:cNvPr>
          <p:cNvSpPr>
            <a:spLocks/>
          </p:cNvSpPr>
          <p:nvPr/>
        </p:nvSpPr>
        <p:spPr bwMode="auto">
          <a:xfrm>
            <a:off x="6360721" y="3987181"/>
            <a:ext cx="106363" cy="111125"/>
          </a:xfrm>
          <a:custGeom>
            <a:avLst/>
            <a:gdLst>
              <a:gd name="T0" fmla="*/ 67 w 67"/>
              <a:gd name="T1" fmla="*/ 70 h 70"/>
              <a:gd name="T2" fmla="*/ 0 w 67"/>
              <a:gd name="T3" fmla="*/ 70 h 70"/>
              <a:gd name="T4" fmla="*/ 0 w 67"/>
              <a:gd name="T5" fmla="*/ 0 h 70"/>
              <a:gd name="T6" fmla="*/ 67 w 67"/>
              <a:gd name="T7" fmla="*/ 0 h 70"/>
              <a:gd name="T8" fmla="*/ 67 w 67"/>
              <a:gd name="T9" fmla="*/ 70 h 70"/>
              <a:gd name="T10" fmla="*/ 67 w 67"/>
              <a:gd name="T11" fmla="*/ 70 h 70"/>
            </a:gdLst>
            <a:ahLst/>
            <a:cxnLst>
              <a:cxn ang="0">
                <a:pos x="T0" y="T1"/>
              </a:cxn>
              <a:cxn ang="0">
                <a:pos x="T2" y="T3"/>
              </a:cxn>
              <a:cxn ang="0">
                <a:pos x="T4" y="T5"/>
              </a:cxn>
              <a:cxn ang="0">
                <a:pos x="T6" y="T7"/>
              </a:cxn>
              <a:cxn ang="0">
                <a:pos x="T8" y="T9"/>
              </a:cxn>
              <a:cxn ang="0">
                <a:pos x="T10" y="T11"/>
              </a:cxn>
            </a:cxnLst>
            <a:rect l="0" t="0" r="r" b="b"/>
            <a:pathLst>
              <a:path w="67" h="70">
                <a:moveTo>
                  <a:pt x="67" y="70"/>
                </a:moveTo>
                <a:lnTo>
                  <a:pt x="0" y="70"/>
                </a:lnTo>
                <a:lnTo>
                  <a:pt x="0" y="0"/>
                </a:lnTo>
                <a:lnTo>
                  <a:pt x="67" y="0"/>
                </a:lnTo>
                <a:lnTo>
                  <a:pt x="67" y="70"/>
                </a:lnTo>
                <a:lnTo>
                  <a:pt x="67" y="70"/>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 name="Freeform 3327">
            <a:extLst>
              <a:ext uri="{FF2B5EF4-FFF2-40B4-BE49-F238E27FC236}">
                <a16:creationId xmlns:a16="http://schemas.microsoft.com/office/drawing/2014/main" id="{41F27A50-5794-44A4-BD4B-919BEEFAF2FF}"/>
              </a:ext>
            </a:extLst>
          </p:cNvPr>
          <p:cNvSpPr>
            <a:spLocks/>
          </p:cNvSpPr>
          <p:nvPr/>
        </p:nvSpPr>
        <p:spPr bwMode="auto">
          <a:xfrm>
            <a:off x="6467082" y="3879230"/>
            <a:ext cx="109538" cy="107950"/>
          </a:xfrm>
          <a:custGeom>
            <a:avLst/>
            <a:gdLst>
              <a:gd name="T0" fmla="*/ 69 w 69"/>
              <a:gd name="T1" fmla="*/ 68 h 68"/>
              <a:gd name="T2" fmla="*/ 0 w 69"/>
              <a:gd name="T3" fmla="*/ 68 h 68"/>
              <a:gd name="T4" fmla="*/ 0 w 69"/>
              <a:gd name="T5" fmla="*/ 0 h 68"/>
              <a:gd name="T6" fmla="*/ 69 w 69"/>
              <a:gd name="T7" fmla="*/ 0 h 68"/>
              <a:gd name="T8" fmla="*/ 69 w 69"/>
              <a:gd name="T9" fmla="*/ 68 h 68"/>
              <a:gd name="T10" fmla="*/ 69 w 69"/>
              <a:gd name="T11" fmla="*/ 68 h 68"/>
            </a:gdLst>
            <a:ahLst/>
            <a:cxnLst>
              <a:cxn ang="0">
                <a:pos x="T0" y="T1"/>
              </a:cxn>
              <a:cxn ang="0">
                <a:pos x="T2" y="T3"/>
              </a:cxn>
              <a:cxn ang="0">
                <a:pos x="T4" y="T5"/>
              </a:cxn>
              <a:cxn ang="0">
                <a:pos x="T6" y="T7"/>
              </a:cxn>
              <a:cxn ang="0">
                <a:pos x="T8" y="T9"/>
              </a:cxn>
              <a:cxn ang="0">
                <a:pos x="T10" y="T11"/>
              </a:cxn>
            </a:cxnLst>
            <a:rect l="0" t="0" r="r" b="b"/>
            <a:pathLst>
              <a:path w="69" h="68">
                <a:moveTo>
                  <a:pt x="69" y="68"/>
                </a:moveTo>
                <a:lnTo>
                  <a:pt x="0" y="68"/>
                </a:lnTo>
                <a:lnTo>
                  <a:pt x="0" y="0"/>
                </a:lnTo>
                <a:lnTo>
                  <a:pt x="69" y="0"/>
                </a:lnTo>
                <a:lnTo>
                  <a:pt x="69" y="68"/>
                </a:lnTo>
                <a:lnTo>
                  <a:pt x="69" y="68"/>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5" name="Freeform 3332">
            <a:extLst>
              <a:ext uri="{FF2B5EF4-FFF2-40B4-BE49-F238E27FC236}">
                <a16:creationId xmlns:a16="http://schemas.microsoft.com/office/drawing/2014/main" id="{8EE4A4BE-726E-43EE-810F-801BF21AB37D}"/>
              </a:ext>
            </a:extLst>
          </p:cNvPr>
          <p:cNvSpPr>
            <a:spLocks/>
          </p:cNvSpPr>
          <p:nvPr/>
        </p:nvSpPr>
        <p:spPr bwMode="auto">
          <a:xfrm>
            <a:off x="5574908" y="4471368"/>
            <a:ext cx="144463" cy="74612"/>
          </a:xfrm>
          <a:custGeom>
            <a:avLst/>
            <a:gdLst>
              <a:gd name="T0" fmla="*/ 36 w 70"/>
              <a:gd name="T1" fmla="*/ 0 h 36"/>
              <a:gd name="T2" fmla="*/ 0 w 70"/>
              <a:gd name="T3" fmla="*/ 36 h 36"/>
              <a:gd name="T4" fmla="*/ 70 w 70"/>
              <a:gd name="T5" fmla="*/ 36 h 36"/>
              <a:gd name="T6" fmla="*/ 36 w 70"/>
              <a:gd name="T7" fmla="*/ 0 h 36"/>
            </a:gdLst>
            <a:ahLst/>
            <a:cxnLst>
              <a:cxn ang="0">
                <a:pos x="T0" y="T1"/>
              </a:cxn>
              <a:cxn ang="0">
                <a:pos x="T2" y="T3"/>
              </a:cxn>
              <a:cxn ang="0">
                <a:pos x="T4" y="T5"/>
              </a:cxn>
              <a:cxn ang="0">
                <a:pos x="T6" y="T7"/>
              </a:cxn>
            </a:cxnLst>
            <a:rect l="0" t="0" r="r" b="b"/>
            <a:pathLst>
              <a:path w="70" h="36">
                <a:moveTo>
                  <a:pt x="36" y="0"/>
                </a:moveTo>
                <a:cubicBezTo>
                  <a:pt x="16" y="0"/>
                  <a:pt x="0" y="16"/>
                  <a:pt x="0" y="36"/>
                </a:cubicBezTo>
                <a:cubicBezTo>
                  <a:pt x="70" y="36"/>
                  <a:pt x="70" y="36"/>
                  <a:pt x="70" y="36"/>
                </a:cubicBezTo>
                <a:cubicBezTo>
                  <a:pt x="70" y="16"/>
                  <a:pt x="55" y="0"/>
                  <a:pt x="3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 name="Freeform 3342">
            <a:extLst>
              <a:ext uri="{FF2B5EF4-FFF2-40B4-BE49-F238E27FC236}">
                <a16:creationId xmlns:a16="http://schemas.microsoft.com/office/drawing/2014/main" id="{CCCBFA47-85A1-4DF5-8460-0C56FF119DA7}"/>
              </a:ext>
            </a:extLst>
          </p:cNvPr>
          <p:cNvSpPr>
            <a:spLocks/>
          </p:cNvSpPr>
          <p:nvPr/>
        </p:nvSpPr>
        <p:spPr bwMode="auto">
          <a:xfrm>
            <a:off x="5646346" y="2764806"/>
            <a:ext cx="3175" cy="1587"/>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7" name="Freeform 3345">
            <a:extLst>
              <a:ext uri="{FF2B5EF4-FFF2-40B4-BE49-F238E27FC236}">
                <a16:creationId xmlns:a16="http://schemas.microsoft.com/office/drawing/2014/main" id="{2D90012E-4EC8-43E9-A4E1-F38A53B388BA}"/>
              </a:ext>
            </a:extLst>
          </p:cNvPr>
          <p:cNvSpPr>
            <a:spLocks/>
          </p:cNvSpPr>
          <p:nvPr/>
        </p:nvSpPr>
        <p:spPr bwMode="auto">
          <a:xfrm>
            <a:off x="5527283" y="3664919"/>
            <a:ext cx="61913" cy="22225"/>
          </a:xfrm>
          <a:custGeom>
            <a:avLst/>
            <a:gdLst>
              <a:gd name="T0" fmla="*/ 0 w 39"/>
              <a:gd name="T1" fmla="*/ 0 h 14"/>
              <a:gd name="T2" fmla="*/ 39 w 39"/>
              <a:gd name="T3" fmla="*/ 0 h 14"/>
              <a:gd name="T4" fmla="*/ 39 w 39"/>
              <a:gd name="T5" fmla="*/ 14 h 14"/>
              <a:gd name="T6" fmla="*/ 0 w 39"/>
              <a:gd name="T7" fmla="*/ 14 h 14"/>
              <a:gd name="T8" fmla="*/ 0 w 39"/>
              <a:gd name="T9" fmla="*/ 0 h 14"/>
              <a:gd name="T10" fmla="*/ 0 w 39"/>
              <a:gd name="T11" fmla="*/ 0 h 14"/>
            </a:gdLst>
            <a:ahLst/>
            <a:cxnLst>
              <a:cxn ang="0">
                <a:pos x="T0" y="T1"/>
              </a:cxn>
              <a:cxn ang="0">
                <a:pos x="T2" y="T3"/>
              </a:cxn>
              <a:cxn ang="0">
                <a:pos x="T4" y="T5"/>
              </a:cxn>
              <a:cxn ang="0">
                <a:pos x="T6" y="T7"/>
              </a:cxn>
              <a:cxn ang="0">
                <a:pos x="T8" y="T9"/>
              </a:cxn>
              <a:cxn ang="0">
                <a:pos x="T10" y="T11"/>
              </a:cxn>
            </a:cxnLst>
            <a:rect l="0" t="0" r="r" b="b"/>
            <a:pathLst>
              <a:path w="39" h="14">
                <a:moveTo>
                  <a:pt x="0" y="0"/>
                </a:moveTo>
                <a:lnTo>
                  <a:pt x="39" y="0"/>
                </a:lnTo>
                <a:lnTo>
                  <a:pt x="39" y="14"/>
                </a:lnTo>
                <a:lnTo>
                  <a:pt x="0" y="14"/>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 name="Freeform 3356">
            <a:extLst>
              <a:ext uri="{FF2B5EF4-FFF2-40B4-BE49-F238E27FC236}">
                <a16:creationId xmlns:a16="http://schemas.microsoft.com/office/drawing/2014/main" id="{C2139CCF-43C3-4D5D-889B-A9370D4F4ADC}"/>
              </a:ext>
            </a:extLst>
          </p:cNvPr>
          <p:cNvSpPr>
            <a:spLocks/>
          </p:cNvSpPr>
          <p:nvPr/>
        </p:nvSpPr>
        <p:spPr bwMode="auto">
          <a:xfrm>
            <a:off x="5987657" y="4122118"/>
            <a:ext cx="160338" cy="157162"/>
          </a:xfrm>
          <a:custGeom>
            <a:avLst/>
            <a:gdLst>
              <a:gd name="T0" fmla="*/ 51 w 101"/>
              <a:gd name="T1" fmla="*/ 99 h 99"/>
              <a:gd name="T2" fmla="*/ 0 w 101"/>
              <a:gd name="T3" fmla="*/ 49 h 99"/>
              <a:gd name="T4" fmla="*/ 51 w 101"/>
              <a:gd name="T5" fmla="*/ 0 h 99"/>
              <a:gd name="T6" fmla="*/ 101 w 101"/>
              <a:gd name="T7" fmla="*/ 49 h 99"/>
              <a:gd name="T8" fmla="*/ 51 w 101"/>
              <a:gd name="T9" fmla="*/ 99 h 99"/>
              <a:gd name="T10" fmla="*/ 51 w 101"/>
              <a:gd name="T11" fmla="*/ 99 h 99"/>
              <a:gd name="T12" fmla="*/ 51 w 101"/>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101" h="99">
                <a:moveTo>
                  <a:pt x="51" y="99"/>
                </a:moveTo>
                <a:lnTo>
                  <a:pt x="0" y="49"/>
                </a:lnTo>
                <a:lnTo>
                  <a:pt x="51" y="0"/>
                </a:lnTo>
                <a:lnTo>
                  <a:pt x="101" y="49"/>
                </a:lnTo>
                <a:lnTo>
                  <a:pt x="51" y="99"/>
                </a:lnTo>
                <a:lnTo>
                  <a:pt x="51" y="99"/>
                </a:lnTo>
                <a:lnTo>
                  <a:pt x="51" y="99"/>
                </a:lnTo>
                <a:close/>
              </a:path>
            </a:pathLst>
          </a:custGeom>
          <a:solidFill>
            <a:srgbClr val="9ED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19" name="Group 18">
            <a:extLst>
              <a:ext uri="{FF2B5EF4-FFF2-40B4-BE49-F238E27FC236}">
                <a16:creationId xmlns:a16="http://schemas.microsoft.com/office/drawing/2014/main" id="{C72D3CFB-DEC6-497E-96A7-D26464F14451}"/>
              </a:ext>
            </a:extLst>
          </p:cNvPr>
          <p:cNvGrpSpPr/>
          <p:nvPr/>
        </p:nvGrpSpPr>
        <p:grpSpPr>
          <a:xfrm>
            <a:off x="8848334" y="705819"/>
            <a:ext cx="3349624" cy="1255712"/>
            <a:chOff x="8939214" y="734219"/>
            <a:chExt cx="3349624" cy="1255712"/>
          </a:xfrm>
        </p:grpSpPr>
        <p:sp>
          <p:nvSpPr>
            <p:cNvPr id="20" name="Freeform 3374">
              <a:extLst>
                <a:ext uri="{FF2B5EF4-FFF2-40B4-BE49-F238E27FC236}">
                  <a16:creationId xmlns:a16="http://schemas.microsoft.com/office/drawing/2014/main" id="{3C979A0C-BF8F-47B5-9075-BEBEDE07BC77}"/>
                </a:ext>
              </a:extLst>
            </p:cNvPr>
            <p:cNvSpPr>
              <a:spLocks/>
            </p:cNvSpPr>
            <p:nvPr/>
          </p:nvSpPr>
          <p:spPr bwMode="auto">
            <a:xfrm>
              <a:off x="10482264" y="1823244"/>
              <a:ext cx="65088" cy="33337"/>
            </a:xfrm>
            <a:custGeom>
              <a:avLst/>
              <a:gdLst>
                <a:gd name="T0" fmla="*/ 16 w 32"/>
                <a:gd name="T1" fmla="*/ 0 h 16"/>
                <a:gd name="T2" fmla="*/ 0 w 32"/>
                <a:gd name="T3" fmla="*/ 16 h 16"/>
                <a:gd name="T4" fmla="*/ 32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6" y="0"/>
                    <a:pt x="0" y="8"/>
                    <a:pt x="0" y="16"/>
                  </a:cubicBezTo>
                  <a:cubicBezTo>
                    <a:pt x="32" y="16"/>
                    <a:pt x="32" y="16"/>
                    <a:pt x="32" y="16"/>
                  </a:cubicBezTo>
                  <a:cubicBezTo>
                    <a:pt x="32" y="8"/>
                    <a:pt x="24" y="0"/>
                    <a:pt x="16"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 name="Freeform 3375">
              <a:extLst>
                <a:ext uri="{FF2B5EF4-FFF2-40B4-BE49-F238E27FC236}">
                  <a16:creationId xmlns:a16="http://schemas.microsoft.com/office/drawing/2014/main" id="{AB96CBD4-F88A-4E3B-BB9F-8FAF05BC01B7}"/>
                </a:ext>
              </a:extLst>
            </p:cNvPr>
            <p:cNvSpPr>
              <a:spLocks/>
            </p:cNvSpPr>
            <p:nvPr/>
          </p:nvSpPr>
          <p:spPr bwMode="auto">
            <a:xfrm>
              <a:off x="10596565" y="1823244"/>
              <a:ext cx="66675" cy="33337"/>
            </a:xfrm>
            <a:custGeom>
              <a:avLst/>
              <a:gdLst>
                <a:gd name="T0" fmla="*/ 16 w 32"/>
                <a:gd name="T1" fmla="*/ 0 h 16"/>
                <a:gd name="T2" fmla="*/ 32 w 32"/>
                <a:gd name="T3" fmla="*/ 16 h 16"/>
                <a:gd name="T4" fmla="*/ 0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26" y="0"/>
                    <a:pt x="32" y="8"/>
                    <a:pt x="32" y="16"/>
                  </a:cubicBezTo>
                  <a:cubicBezTo>
                    <a:pt x="0" y="16"/>
                    <a:pt x="0" y="16"/>
                    <a:pt x="0" y="16"/>
                  </a:cubicBezTo>
                  <a:cubicBezTo>
                    <a:pt x="0" y="8"/>
                    <a:pt x="8" y="0"/>
                    <a:pt x="16"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2" name="Freeform 3376">
              <a:extLst>
                <a:ext uri="{FF2B5EF4-FFF2-40B4-BE49-F238E27FC236}">
                  <a16:creationId xmlns:a16="http://schemas.microsoft.com/office/drawing/2014/main" id="{9BA698FF-EAC7-455A-B35B-50847EF89A77}"/>
                </a:ext>
              </a:extLst>
            </p:cNvPr>
            <p:cNvSpPr>
              <a:spLocks/>
            </p:cNvSpPr>
            <p:nvPr/>
          </p:nvSpPr>
          <p:spPr bwMode="auto">
            <a:xfrm>
              <a:off x="10334626" y="897731"/>
              <a:ext cx="465138" cy="1050925"/>
            </a:xfrm>
            <a:custGeom>
              <a:avLst/>
              <a:gdLst>
                <a:gd name="T0" fmla="*/ 177 w 225"/>
                <a:gd name="T1" fmla="*/ 92 h 508"/>
                <a:gd name="T2" fmla="*/ 177 w 225"/>
                <a:gd name="T3" fmla="*/ 92 h 508"/>
                <a:gd name="T4" fmla="*/ 177 w 225"/>
                <a:gd name="T5" fmla="*/ 92 h 508"/>
                <a:gd name="T6" fmla="*/ 128 w 225"/>
                <a:gd name="T7" fmla="*/ 88 h 508"/>
                <a:gd name="T8" fmla="*/ 128 w 225"/>
                <a:gd name="T9" fmla="*/ 80 h 508"/>
                <a:gd name="T10" fmla="*/ 139 w 225"/>
                <a:gd name="T11" fmla="*/ 68 h 508"/>
                <a:gd name="T12" fmla="*/ 139 w 225"/>
                <a:gd name="T13" fmla="*/ 57 h 508"/>
                <a:gd name="T14" fmla="*/ 143 w 225"/>
                <a:gd name="T15" fmla="*/ 52 h 508"/>
                <a:gd name="T16" fmla="*/ 143 w 225"/>
                <a:gd name="T17" fmla="*/ 43 h 508"/>
                <a:gd name="T18" fmla="*/ 141 w 225"/>
                <a:gd name="T19" fmla="*/ 38 h 508"/>
                <a:gd name="T20" fmla="*/ 146 w 225"/>
                <a:gd name="T21" fmla="*/ 25 h 508"/>
                <a:gd name="T22" fmla="*/ 127 w 225"/>
                <a:gd name="T23" fmla="*/ 7 h 508"/>
                <a:gd name="T24" fmla="*/ 127 w 225"/>
                <a:gd name="T25" fmla="*/ 7 h 508"/>
                <a:gd name="T26" fmla="*/ 107 w 225"/>
                <a:gd name="T27" fmla="*/ 0 h 508"/>
                <a:gd name="T28" fmla="*/ 79 w 225"/>
                <a:gd name="T29" fmla="*/ 23 h 508"/>
                <a:gd name="T30" fmla="*/ 84 w 225"/>
                <a:gd name="T31" fmla="*/ 38 h 508"/>
                <a:gd name="T32" fmla="*/ 81 w 225"/>
                <a:gd name="T33" fmla="*/ 43 h 508"/>
                <a:gd name="T34" fmla="*/ 81 w 225"/>
                <a:gd name="T35" fmla="*/ 52 h 508"/>
                <a:gd name="T36" fmla="*/ 85 w 225"/>
                <a:gd name="T37" fmla="*/ 57 h 508"/>
                <a:gd name="T38" fmla="*/ 85 w 225"/>
                <a:gd name="T39" fmla="*/ 68 h 508"/>
                <a:gd name="T40" fmla="*/ 97 w 225"/>
                <a:gd name="T41" fmla="*/ 80 h 508"/>
                <a:gd name="T42" fmla="*/ 97 w 225"/>
                <a:gd name="T43" fmla="*/ 88 h 508"/>
                <a:gd name="T44" fmla="*/ 48 w 225"/>
                <a:gd name="T45" fmla="*/ 92 h 508"/>
                <a:gd name="T46" fmla="*/ 48 w 225"/>
                <a:gd name="T47" fmla="*/ 93 h 508"/>
                <a:gd name="T48" fmla="*/ 0 w 225"/>
                <a:gd name="T49" fmla="*/ 267 h 508"/>
                <a:gd name="T50" fmla="*/ 4 w 225"/>
                <a:gd name="T51" fmla="*/ 267 h 508"/>
                <a:gd name="T52" fmla="*/ 4 w 225"/>
                <a:gd name="T53" fmla="*/ 279 h 508"/>
                <a:gd name="T54" fmla="*/ 14 w 225"/>
                <a:gd name="T55" fmla="*/ 289 h 508"/>
                <a:gd name="T56" fmla="*/ 25 w 225"/>
                <a:gd name="T57" fmla="*/ 279 h 508"/>
                <a:gd name="T58" fmla="*/ 25 w 225"/>
                <a:gd name="T59" fmla="*/ 267 h 508"/>
                <a:gd name="T60" fmla="*/ 28 w 225"/>
                <a:gd name="T61" fmla="*/ 267 h 508"/>
                <a:gd name="T62" fmla="*/ 48 w 225"/>
                <a:gd name="T63" fmla="*/ 170 h 508"/>
                <a:gd name="T64" fmla="*/ 48 w 225"/>
                <a:gd name="T65" fmla="*/ 308 h 508"/>
                <a:gd name="T66" fmla="*/ 65 w 225"/>
                <a:gd name="T67" fmla="*/ 308 h 508"/>
                <a:gd name="T68" fmla="*/ 71 w 225"/>
                <a:gd name="T69" fmla="*/ 493 h 508"/>
                <a:gd name="T70" fmla="*/ 77 w 225"/>
                <a:gd name="T71" fmla="*/ 493 h 508"/>
                <a:gd name="T72" fmla="*/ 69 w 225"/>
                <a:gd name="T73" fmla="*/ 508 h 508"/>
                <a:gd name="T74" fmla="*/ 108 w 225"/>
                <a:gd name="T75" fmla="*/ 508 h 508"/>
                <a:gd name="T76" fmla="*/ 99 w 225"/>
                <a:gd name="T77" fmla="*/ 493 h 508"/>
                <a:gd name="T78" fmla="*/ 105 w 225"/>
                <a:gd name="T79" fmla="*/ 493 h 508"/>
                <a:gd name="T80" fmla="*/ 112 w 225"/>
                <a:gd name="T81" fmla="*/ 308 h 508"/>
                <a:gd name="T82" fmla="*/ 113 w 225"/>
                <a:gd name="T83" fmla="*/ 308 h 508"/>
                <a:gd name="T84" fmla="*/ 120 w 225"/>
                <a:gd name="T85" fmla="*/ 493 h 508"/>
                <a:gd name="T86" fmla="*/ 126 w 225"/>
                <a:gd name="T87" fmla="*/ 493 h 508"/>
                <a:gd name="T88" fmla="*/ 117 w 225"/>
                <a:gd name="T89" fmla="*/ 508 h 508"/>
                <a:gd name="T90" fmla="*/ 156 w 225"/>
                <a:gd name="T91" fmla="*/ 508 h 508"/>
                <a:gd name="T92" fmla="*/ 148 w 225"/>
                <a:gd name="T93" fmla="*/ 493 h 508"/>
                <a:gd name="T94" fmla="*/ 154 w 225"/>
                <a:gd name="T95" fmla="*/ 493 h 508"/>
                <a:gd name="T96" fmla="*/ 160 w 225"/>
                <a:gd name="T97" fmla="*/ 308 h 508"/>
                <a:gd name="T98" fmla="*/ 177 w 225"/>
                <a:gd name="T99" fmla="*/ 308 h 508"/>
                <a:gd name="T100" fmla="*/ 177 w 225"/>
                <a:gd name="T101" fmla="*/ 167 h 508"/>
                <a:gd name="T102" fmla="*/ 198 w 225"/>
                <a:gd name="T103" fmla="*/ 267 h 508"/>
                <a:gd name="T104" fmla="*/ 201 w 225"/>
                <a:gd name="T105" fmla="*/ 267 h 508"/>
                <a:gd name="T106" fmla="*/ 201 w 225"/>
                <a:gd name="T107" fmla="*/ 279 h 508"/>
                <a:gd name="T108" fmla="*/ 211 w 225"/>
                <a:gd name="T109" fmla="*/ 289 h 508"/>
                <a:gd name="T110" fmla="*/ 222 w 225"/>
                <a:gd name="T111" fmla="*/ 279 h 508"/>
                <a:gd name="T112" fmla="*/ 222 w 225"/>
                <a:gd name="T113" fmla="*/ 267 h 508"/>
                <a:gd name="T114" fmla="*/ 225 w 225"/>
                <a:gd name="T115" fmla="*/ 267 h 508"/>
                <a:gd name="T116" fmla="*/ 177 w 225"/>
                <a:gd name="T117" fmla="*/ 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08">
                  <a:moveTo>
                    <a:pt x="177" y="92"/>
                  </a:moveTo>
                  <a:cubicBezTo>
                    <a:pt x="177" y="92"/>
                    <a:pt x="177" y="92"/>
                    <a:pt x="177" y="92"/>
                  </a:cubicBezTo>
                  <a:cubicBezTo>
                    <a:pt x="177" y="92"/>
                    <a:pt x="177" y="92"/>
                    <a:pt x="177" y="92"/>
                  </a:cubicBezTo>
                  <a:cubicBezTo>
                    <a:pt x="128" y="88"/>
                    <a:pt x="128" y="88"/>
                    <a:pt x="128" y="88"/>
                  </a:cubicBezTo>
                  <a:cubicBezTo>
                    <a:pt x="128" y="80"/>
                    <a:pt x="128" y="80"/>
                    <a:pt x="128" y="80"/>
                  </a:cubicBezTo>
                  <a:cubicBezTo>
                    <a:pt x="134" y="79"/>
                    <a:pt x="139" y="74"/>
                    <a:pt x="139" y="68"/>
                  </a:cubicBezTo>
                  <a:cubicBezTo>
                    <a:pt x="139" y="57"/>
                    <a:pt x="139" y="57"/>
                    <a:pt x="139" y="57"/>
                  </a:cubicBezTo>
                  <a:cubicBezTo>
                    <a:pt x="141" y="57"/>
                    <a:pt x="143" y="55"/>
                    <a:pt x="143" y="52"/>
                  </a:cubicBezTo>
                  <a:cubicBezTo>
                    <a:pt x="143" y="43"/>
                    <a:pt x="143" y="43"/>
                    <a:pt x="143" y="43"/>
                  </a:cubicBezTo>
                  <a:cubicBezTo>
                    <a:pt x="143" y="41"/>
                    <a:pt x="142" y="39"/>
                    <a:pt x="141" y="38"/>
                  </a:cubicBezTo>
                  <a:cubicBezTo>
                    <a:pt x="144" y="36"/>
                    <a:pt x="146" y="31"/>
                    <a:pt x="146" y="25"/>
                  </a:cubicBezTo>
                  <a:cubicBezTo>
                    <a:pt x="146" y="15"/>
                    <a:pt x="138" y="7"/>
                    <a:pt x="127" y="7"/>
                  </a:cubicBezTo>
                  <a:cubicBezTo>
                    <a:pt x="127" y="7"/>
                    <a:pt x="127" y="7"/>
                    <a:pt x="127" y="7"/>
                  </a:cubicBezTo>
                  <a:cubicBezTo>
                    <a:pt x="122" y="3"/>
                    <a:pt x="115" y="0"/>
                    <a:pt x="107" y="0"/>
                  </a:cubicBezTo>
                  <a:cubicBezTo>
                    <a:pt x="91" y="0"/>
                    <a:pt x="79" y="10"/>
                    <a:pt x="79" y="23"/>
                  </a:cubicBezTo>
                  <a:cubicBezTo>
                    <a:pt x="79" y="29"/>
                    <a:pt x="81" y="35"/>
                    <a:pt x="84" y="38"/>
                  </a:cubicBezTo>
                  <a:cubicBezTo>
                    <a:pt x="83" y="38"/>
                    <a:pt x="81" y="40"/>
                    <a:pt x="81" y="43"/>
                  </a:cubicBezTo>
                  <a:cubicBezTo>
                    <a:pt x="81" y="52"/>
                    <a:pt x="81" y="52"/>
                    <a:pt x="81" y="52"/>
                  </a:cubicBezTo>
                  <a:cubicBezTo>
                    <a:pt x="81" y="55"/>
                    <a:pt x="83" y="57"/>
                    <a:pt x="85" y="57"/>
                  </a:cubicBezTo>
                  <a:cubicBezTo>
                    <a:pt x="85" y="68"/>
                    <a:pt x="85" y="68"/>
                    <a:pt x="85" y="68"/>
                  </a:cubicBezTo>
                  <a:cubicBezTo>
                    <a:pt x="85" y="75"/>
                    <a:pt x="90" y="80"/>
                    <a:pt x="97" y="80"/>
                  </a:cubicBezTo>
                  <a:cubicBezTo>
                    <a:pt x="97" y="88"/>
                    <a:pt x="97" y="88"/>
                    <a:pt x="97" y="88"/>
                  </a:cubicBezTo>
                  <a:cubicBezTo>
                    <a:pt x="48" y="92"/>
                    <a:pt x="48" y="92"/>
                    <a:pt x="48" y="92"/>
                  </a:cubicBezTo>
                  <a:cubicBezTo>
                    <a:pt x="48" y="93"/>
                    <a:pt x="48" y="93"/>
                    <a:pt x="48" y="93"/>
                  </a:cubicBezTo>
                  <a:cubicBezTo>
                    <a:pt x="22" y="149"/>
                    <a:pt x="6" y="205"/>
                    <a:pt x="0" y="267"/>
                  </a:cubicBezTo>
                  <a:cubicBezTo>
                    <a:pt x="4" y="267"/>
                    <a:pt x="4" y="267"/>
                    <a:pt x="4" y="267"/>
                  </a:cubicBezTo>
                  <a:cubicBezTo>
                    <a:pt x="4" y="279"/>
                    <a:pt x="4" y="279"/>
                    <a:pt x="4" y="279"/>
                  </a:cubicBezTo>
                  <a:cubicBezTo>
                    <a:pt x="4" y="285"/>
                    <a:pt x="9" y="289"/>
                    <a:pt x="14" y="289"/>
                  </a:cubicBezTo>
                  <a:cubicBezTo>
                    <a:pt x="20" y="289"/>
                    <a:pt x="25" y="285"/>
                    <a:pt x="25" y="279"/>
                  </a:cubicBezTo>
                  <a:cubicBezTo>
                    <a:pt x="25" y="267"/>
                    <a:pt x="25" y="267"/>
                    <a:pt x="25" y="267"/>
                  </a:cubicBezTo>
                  <a:cubicBezTo>
                    <a:pt x="28" y="267"/>
                    <a:pt x="28" y="267"/>
                    <a:pt x="28" y="267"/>
                  </a:cubicBezTo>
                  <a:cubicBezTo>
                    <a:pt x="31" y="233"/>
                    <a:pt x="39" y="202"/>
                    <a:pt x="48" y="170"/>
                  </a:cubicBezTo>
                  <a:cubicBezTo>
                    <a:pt x="48" y="308"/>
                    <a:pt x="48" y="308"/>
                    <a:pt x="48" y="308"/>
                  </a:cubicBezTo>
                  <a:cubicBezTo>
                    <a:pt x="65" y="308"/>
                    <a:pt x="65" y="308"/>
                    <a:pt x="65" y="308"/>
                  </a:cubicBezTo>
                  <a:cubicBezTo>
                    <a:pt x="71" y="493"/>
                    <a:pt x="71" y="493"/>
                    <a:pt x="71" y="493"/>
                  </a:cubicBezTo>
                  <a:cubicBezTo>
                    <a:pt x="77" y="493"/>
                    <a:pt x="77" y="493"/>
                    <a:pt x="77" y="493"/>
                  </a:cubicBezTo>
                  <a:cubicBezTo>
                    <a:pt x="71" y="495"/>
                    <a:pt x="69" y="502"/>
                    <a:pt x="69" y="508"/>
                  </a:cubicBezTo>
                  <a:cubicBezTo>
                    <a:pt x="108" y="508"/>
                    <a:pt x="108" y="508"/>
                    <a:pt x="108" y="508"/>
                  </a:cubicBezTo>
                  <a:cubicBezTo>
                    <a:pt x="108" y="502"/>
                    <a:pt x="105" y="495"/>
                    <a:pt x="99" y="493"/>
                  </a:cubicBezTo>
                  <a:cubicBezTo>
                    <a:pt x="105" y="493"/>
                    <a:pt x="105" y="493"/>
                    <a:pt x="105" y="493"/>
                  </a:cubicBezTo>
                  <a:cubicBezTo>
                    <a:pt x="112" y="308"/>
                    <a:pt x="112" y="308"/>
                    <a:pt x="112" y="308"/>
                  </a:cubicBezTo>
                  <a:cubicBezTo>
                    <a:pt x="113" y="308"/>
                    <a:pt x="113" y="308"/>
                    <a:pt x="113" y="308"/>
                  </a:cubicBezTo>
                  <a:cubicBezTo>
                    <a:pt x="120" y="493"/>
                    <a:pt x="120" y="493"/>
                    <a:pt x="120" y="493"/>
                  </a:cubicBezTo>
                  <a:cubicBezTo>
                    <a:pt x="126" y="493"/>
                    <a:pt x="126" y="493"/>
                    <a:pt x="126" y="493"/>
                  </a:cubicBezTo>
                  <a:cubicBezTo>
                    <a:pt x="120" y="495"/>
                    <a:pt x="117" y="502"/>
                    <a:pt x="117" y="508"/>
                  </a:cubicBezTo>
                  <a:cubicBezTo>
                    <a:pt x="156" y="508"/>
                    <a:pt x="156" y="508"/>
                    <a:pt x="156" y="508"/>
                  </a:cubicBezTo>
                  <a:cubicBezTo>
                    <a:pt x="156" y="502"/>
                    <a:pt x="154" y="495"/>
                    <a:pt x="148" y="493"/>
                  </a:cubicBezTo>
                  <a:cubicBezTo>
                    <a:pt x="154" y="493"/>
                    <a:pt x="154" y="493"/>
                    <a:pt x="154" y="493"/>
                  </a:cubicBezTo>
                  <a:cubicBezTo>
                    <a:pt x="160" y="308"/>
                    <a:pt x="160" y="308"/>
                    <a:pt x="160" y="308"/>
                  </a:cubicBezTo>
                  <a:cubicBezTo>
                    <a:pt x="177" y="308"/>
                    <a:pt x="177" y="308"/>
                    <a:pt x="177" y="308"/>
                  </a:cubicBezTo>
                  <a:cubicBezTo>
                    <a:pt x="177" y="167"/>
                    <a:pt x="177" y="167"/>
                    <a:pt x="177" y="167"/>
                  </a:cubicBezTo>
                  <a:cubicBezTo>
                    <a:pt x="187" y="200"/>
                    <a:pt x="195" y="232"/>
                    <a:pt x="198" y="267"/>
                  </a:cubicBezTo>
                  <a:cubicBezTo>
                    <a:pt x="201" y="267"/>
                    <a:pt x="201" y="267"/>
                    <a:pt x="201" y="267"/>
                  </a:cubicBezTo>
                  <a:cubicBezTo>
                    <a:pt x="201" y="279"/>
                    <a:pt x="201" y="279"/>
                    <a:pt x="201" y="279"/>
                  </a:cubicBezTo>
                  <a:cubicBezTo>
                    <a:pt x="201" y="285"/>
                    <a:pt x="206" y="289"/>
                    <a:pt x="211" y="289"/>
                  </a:cubicBezTo>
                  <a:cubicBezTo>
                    <a:pt x="217" y="289"/>
                    <a:pt x="222" y="285"/>
                    <a:pt x="222" y="279"/>
                  </a:cubicBezTo>
                  <a:cubicBezTo>
                    <a:pt x="222" y="267"/>
                    <a:pt x="222" y="267"/>
                    <a:pt x="222" y="267"/>
                  </a:cubicBezTo>
                  <a:cubicBezTo>
                    <a:pt x="225" y="267"/>
                    <a:pt x="225" y="267"/>
                    <a:pt x="225" y="267"/>
                  </a:cubicBezTo>
                  <a:cubicBezTo>
                    <a:pt x="220" y="205"/>
                    <a:pt x="203" y="148"/>
                    <a:pt x="177" y="92"/>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3" name="Freeform 3377">
              <a:extLst>
                <a:ext uri="{FF2B5EF4-FFF2-40B4-BE49-F238E27FC236}">
                  <a16:creationId xmlns:a16="http://schemas.microsoft.com/office/drawing/2014/main" id="{9FF466FE-5431-40CE-801E-24A5EC3E14E5}"/>
                </a:ext>
              </a:extLst>
            </p:cNvPr>
            <p:cNvSpPr>
              <a:spLocks/>
            </p:cNvSpPr>
            <p:nvPr/>
          </p:nvSpPr>
          <p:spPr bwMode="auto">
            <a:xfrm>
              <a:off x="10199690" y="953293"/>
              <a:ext cx="333375" cy="995362"/>
            </a:xfrm>
            <a:custGeom>
              <a:avLst/>
              <a:gdLst>
                <a:gd name="T0" fmla="*/ 133 w 161"/>
                <a:gd name="T1" fmla="*/ 97 h 481"/>
                <a:gd name="T2" fmla="*/ 95 w 161"/>
                <a:gd name="T3" fmla="*/ 93 h 481"/>
                <a:gd name="T4" fmla="*/ 93 w 161"/>
                <a:gd name="T5" fmla="*/ 89 h 481"/>
                <a:gd name="T6" fmla="*/ 121 w 161"/>
                <a:gd name="T7" fmla="*/ 76 h 481"/>
                <a:gd name="T8" fmla="*/ 109 w 161"/>
                <a:gd name="T9" fmla="*/ 71 h 481"/>
                <a:gd name="T10" fmla="*/ 114 w 161"/>
                <a:gd name="T11" fmla="*/ 56 h 481"/>
                <a:gd name="T12" fmla="*/ 114 w 161"/>
                <a:gd name="T13" fmla="*/ 55 h 481"/>
                <a:gd name="T14" fmla="*/ 99 w 161"/>
                <a:gd name="T15" fmla="*/ 14 h 481"/>
                <a:gd name="T16" fmla="*/ 47 w 161"/>
                <a:gd name="T17" fmla="*/ 36 h 481"/>
                <a:gd name="T18" fmla="*/ 51 w 161"/>
                <a:gd name="T19" fmla="*/ 55 h 481"/>
                <a:gd name="T20" fmla="*/ 48 w 161"/>
                <a:gd name="T21" fmla="*/ 71 h 481"/>
                <a:gd name="T22" fmla="*/ 56 w 161"/>
                <a:gd name="T23" fmla="*/ 89 h 481"/>
                <a:gd name="T24" fmla="*/ 70 w 161"/>
                <a:gd name="T25" fmla="*/ 93 h 481"/>
                <a:gd name="T26" fmla="*/ 29 w 161"/>
                <a:gd name="T27" fmla="*/ 97 h 481"/>
                <a:gd name="T28" fmla="*/ 29 w 161"/>
                <a:gd name="T29" fmla="*/ 97 h 481"/>
                <a:gd name="T30" fmla="*/ 3 w 161"/>
                <a:gd name="T31" fmla="*/ 221 h 481"/>
                <a:gd name="T32" fmla="*/ 10 w 161"/>
                <a:gd name="T33" fmla="*/ 237 h 481"/>
                <a:gd name="T34" fmla="*/ 18 w 161"/>
                <a:gd name="T35" fmla="*/ 221 h 481"/>
                <a:gd name="T36" fmla="*/ 32 w 161"/>
                <a:gd name="T37" fmla="*/ 149 h 481"/>
                <a:gd name="T38" fmla="*/ 38 w 161"/>
                <a:gd name="T39" fmla="*/ 364 h 481"/>
                <a:gd name="T40" fmla="*/ 55 w 161"/>
                <a:gd name="T41" fmla="*/ 474 h 481"/>
                <a:gd name="T42" fmla="*/ 55 w 161"/>
                <a:gd name="T43" fmla="*/ 481 h 481"/>
                <a:gd name="T44" fmla="*/ 80 w 161"/>
                <a:gd name="T45" fmla="*/ 481 h 481"/>
                <a:gd name="T46" fmla="*/ 80 w 161"/>
                <a:gd name="T47" fmla="*/ 364 h 481"/>
                <a:gd name="T48" fmla="*/ 89 w 161"/>
                <a:gd name="T49" fmla="*/ 474 h 481"/>
                <a:gd name="T50" fmla="*/ 89 w 161"/>
                <a:gd name="T51" fmla="*/ 481 h 481"/>
                <a:gd name="T52" fmla="*/ 112 w 161"/>
                <a:gd name="T53" fmla="*/ 481 h 481"/>
                <a:gd name="T54" fmla="*/ 112 w 161"/>
                <a:gd name="T55" fmla="*/ 364 h 481"/>
                <a:gd name="T56" fmla="*/ 124 w 161"/>
                <a:gd name="T57" fmla="*/ 253 h 481"/>
                <a:gd name="T58" fmla="*/ 141 w 161"/>
                <a:gd name="T59" fmla="*/ 221 h 481"/>
                <a:gd name="T60" fmla="*/ 144 w 161"/>
                <a:gd name="T61" fmla="*/ 230 h 481"/>
                <a:gd name="T62" fmla="*/ 159 w 161"/>
                <a:gd name="T63" fmla="*/ 230 h 481"/>
                <a:gd name="T64" fmla="*/ 161 w 161"/>
                <a:gd name="T65" fmla="*/ 2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481">
                  <a:moveTo>
                    <a:pt x="133" y="97"/>
                  </a:moveTo>
                  <a:cubicBezTo>
                    <a:pt x="133" y="97"/>
                    <a:pt x="133" y="97"/>
                    <a:pt x="133" y="97"/>
                  </a:cubicBezTo>
                  <a:cubicBezTo>
                    <a:pt x="95" y="93"/>
                    <a:pt x="95" y="93"/>
                    <a:pt x="95" y="93"/>
                  </a:cubicBezTo>
                  <a:cubicBezTo>
                    <a:pt x="95" y="93"/>
                    <a:pt x="95" y="93"/>
                    <a:pt x="95" y="93"/>
                  </a:cubicBezTo>
                  <a:cubicBezTo>
                    <a:pt x="92" y="93"/>
                    <a:pt x="92" y="93"/>
                    <a:pt x="92" y="93"/>
                  </a:cubicBezTo>
                  <a:cubicBezTo>
                    <a:pt x="93" y="89"/>
                    <a:pt x="93" y="89"/>
                    <a:pt x="93" y="89"/>
                  </a:cubicBezTo>
                  <a:cubicBezTo>
                    <a:pt x="97" y="89"/>
                    <a:pt x="101" y="89"/>
                    <a:pt x="108" y="89"/>
                  </a:cubicBezTo>
                  <a:cubicBezTo>
                    <a:pt x="119" y="87"/>
                    <a:pt x="121" y="80"/>
                    <a:pt x="121" y="76"/>
                  </a:cubicBezTo>
                  <a:cubicBezTo>
                    <a:pt x="121" y="72"/>
                    <a:pt x="118" y="65"/>
                    <a:pt x="117" y="71"/>
                  </a:cubicBezTo>
                  <a:cubicBezTo>
                    <a:pt x="115" y="76"/>
                    <a:pt x="110" y="75"/>
                    <a:pt x="109" y="71"/>
                  </a:cubicBezTo>
                  <a:cubicBezTo>
                    <a:pt x="108" y="69"/>
                    <a:pt x="110" y="63"/>
                    <a:pt x="112" y="60"/>
                  </a:cubicBezTo>
                  <a:cubicBezTo>
                    <a:pt x="112" y="58"/>
                    <a:pt x="113" y="57"/>
                    <a:pt x="114" y="56"/>
                  </a:cubicBezTo>
                  <a:cubicBezTo>
                    <a:pt x="114" y="55"/>
                    <a:pt x="114" y="55"/>
                    <a:pt x="114" y="55"/>
                  </a:cubicBezTo>
                  <a:cubicBezTo>
                    <a:pt x="114" y="55"/>
                    <a:pt x="114" y="55"/>
                    <a:pt x="114" y="55"/>
                  </a:cubicBezTo>
                  <a:cubicBezTo>
                    <a:pt x="115" y="51"/>
                    <a:pt x="116" y="47"/>
                    <a:pt x="116" y="42"/>
                  </a:cubicBezTo>
                  <a:cubicBezTo>
                    <a:pt x="116" y="29"/>
                    <a:pt x="109" y="18"/>
                    <a:pt x="99" y="14"/>
                  </a:cubicBezTo>
                  <a:cubicBezTo>
                    <a:pt x="94" y="6"/>
                    <a:pt x="85" y="0"/>
                    <a:pt x="76" y="0"/>
                  </a:cubicBezTo>
                  <a:cubicBezTo>
                    <a:pt x="60" y="0"/>
                    <a:pt x="47" y="16"/>
                    <a:pt x="47" y="36"/>
                  </a:cubicBezTo>
                  <a:cubicBezTo>
                    <a:pt x="47" y="44"/>
                    <a:pt x="48" y="49"/>
                    <a:pt x="51" y="55"/>
                  </a:cubicBezTo>
                  <a:cubicBezTo>
                    <a:pt x="51" y="55"/>
                    <a:pt x="51" y="55"/>
                    <a:pt x="51" y="55"/>
                  </a:cubicBezTo>
                  <a:cubicBezTo>
                    <a:pt x="51" y="55"/>
                    <a:pt x="57" y="67"/>
                    <a:pt x="55" y="71"/>
                  </a:cubicBezTo>
                  <a:cubicBezTo>
                    <a:pt x="54" y="75"/>
                    <a:pt x="50" y="76"/>
                    <a:pt x="48" y="71"/>
                  </a:cubicBezTo>
                  <a:cubicBezTo>
                    <a:pt x="46" y="65"/>
                    <a:pt x="43" y="72"/>
                    <a:pt x="44" y="76"/>
                  </a:cubicBezTo>
                  <a:cubicBezTo>
                    <a:pt x="44" y="80"/>
                    <a:pt x="46" y="87"/>
                    <a:pt x="56" y="89"/>
                  </a:cubicBezTo>
                  <a:cubicBezTo>
                    <a:pt x="62" y="89"/>
                    <a:pt x="66" y="89"/>
                    <a:pt x="70" y="89"/>
                  </a:cubicBezTo>
                  <a:cubicBezTo>
                    <a:pt x="70" y="93"/>
                    <a:pt x="70" y="93"/>
                    <a:pt x="70" y="93"/>
                  </a:cubicBezTo>
                  <a:cubicBezTo>
                    <a:pt x="66" y="93"/>
                    <a:pt x="66" y="93"/>
                    <a:pt x="66" y="93"/>
                  </a:cubicBezTo>
                  <a:cubicBezTo>
                    <a:pt x="29" y="97"/>
                    <a:pt x="29" y="97"/>
                    <a:pt x="29" y="97"/>
                  </a:cubicBezTo>
                  <a:cubicBezTo>
                    <a:pt x="29" y="97"/>
                    <a:pt x="29" y="97"/>
                    <a:pt x="29" y="97"/>
                  </a:cubicBezTo>
                  <a:cubicBezTo>
                    <a:pt x="29" y="97"/>
                    <a:pt x="29" y="97"/>
                    <a:pt x="29" y="97"/>
                  </a:cubicBezTo>
                  <a:cubicBezTo>
                    <a:pt x="10" y="138"/>
                    <a:pt x="4" y="177"/>
                    <a:pt x="0" y="221"/>
                  </a:cubicBezTo>
                  <a:cubicBezTo>
                    <a:pt x="3" y="221"/>
                    <a:pt x="3" y="221"/>
                    <a:pt x="3" y="221"/>
                  </a:cubicBezTo>
                  <a:cubicBezTo>
                    <a:pt x="3" y="230"/>
                    <a:pt x="3" y="230"/>
                    <a:pt x="3" y="230"/>
                  </a:cubicBezTo>
                  <a:cubicBezTo>
                    <a:pt x="3" y="234"/>
                    <a:pt x="6" y="237"/>
                    <a:pt x="10" y="237"/>
                  </a:cubicBezTo>
                  <a:cubicBezTo>
                    <a:pt x="14" y="237"/>
                    <a:pt x="18" y="234"/>
                    <a:pt x="18" y="230"/>
                  </a:cubicBezTo>
                  <a:cubicBezTo>
                    <a:pt x="18" y="221"/>
                    <a:pt x="18" y="221"/>
                    <a:pt x="18" y="221"/>
                  </a:cubicBezTo>
                  <a:cubicBezTo>
                    <a:pt x="20" y="221"/>
                    <a:pt x="20" y="221"/>
                    <a:pt x="20" y="221"/>
                  </a:cubicBezTo>
                  <a:cubicBezTo>
                    <a:pt x="23" y="196"/>
                    <a:pt x="26" y="173"/>
                    <a:pt x="32" y="149"/>
                  </a:cubicBezTo>
                  <a:cubicBezTo>
                    <a:pt x="38" y="253"/>
                    <a:pt x="38" y="253"/>
                    <a:pt x="38" y="253"/>
                  </a:cubicBezTo>
                  <a:cubicBezTo>
                    <a:pt x="38" y="364"/>
                    <a:pt x="38" y="364"/>
                    <a:pt x="38" y="364"/>
                  </a:cubicBezTo>
                  <a:cubicBezTo>
                    <a:pt x="52" y="364"/>
                    <a:pt x="52" y="364"/>
                    <a:pt x="52" y="364"/>
                  </a:cubicBezTo>
                  <a:cubicBezTo>
                    <a:pt x="55" y="474"/>
                    <a:pt x="55" y="474"/>
                    <a:pt x="55" y="474"/>
                  </a:cubicBezTo>
                  <a:cubicBezTo>
                    <a:pt x="53" y="476"/>
                    <a:pt x="52" y="479"/>
                    <a:pt x="52" y="481"/>
                  </a:cubicBezTo>
                  <a:cubicBezTo>
                    <a:pt x="55" y="481"/>
                    <a:pt x="55" y="481"/>
                    <a:pt x="55" y="481"/>
                  </a:cubicBezTo>
                  <a:cubicBezTo>
                    <a:pt x="77" y="481"/>
                    <a:pt x="77" y="481"/>
                    <a:pt x="77" y="481"/>
                  </a:cubicBezTo>
                  <a:cubicBezTo>
                    <a:pt x="80" y="481"/>
                    <a:pt x="80" y="481"/>
                    <a:pt x="80" y="481"/>
                  </a:cubicBezTo>
                  <a:cubicBezTo>
                    <a:pt x="80" y="479"/>
                    <a:pt x="79" y="476"/>
                    <a:pt x="77" y="474"/>
                  </a:cubicBezTo>
                  <a:cubicBezTo>
                    <a:pt x="80" y="364"/>
                    <a:pt x="80" y="364"/>
                    <a:pt x="80" y="364"/>
                  </a:cubicBezTo>
                  <a:cubicBezTo>
                    <a:pt x="86" y="364"/>
                    <a:pt x="86" y="364"/>
                    <a:pt x="86" y="364"/>
                  </a:cubicBezTo>
                  <a:cubicBezTo>
                    <a:pt x="89" y="474"/>
                    <a:pt x="89" y="474"/>
                    <a:pt x="89" y="474"/>
                  </a:cubicBezTo>
                  <a:cubicBezTo>
                    <a:pt x="87" y="476"/>
                    <a:pt x="86" y="479"/>
                    <a:pt x="86" y="481"/>
                  </a:cubicBezTo>
                  <a:cubicBezTo>
                    <a:pt x="89" y="481"/>
                    <a:pt x="89" y="481"/>
                    <a:pt x="89" y="481"/>
                  </a:cubicBezTo>
                  <a:cubicBezTo>
                    <a:pt x="109" y="481"/>
                    <a:pt x="109" y="481"/>
                    <a:pt x="109" y="481"/>
                  </a:cubicBezTo>
                  <a:cubicBezTo>
                    <a:pt x="112" y="481"/>
                    <a:pt x="112" y="481"/>
                    <a:pt x="112" y="481"/>
                  </a:cubicBezTo>
                  <a:cubicBezTo>
                    <a:pt x="112" y="479"/>
                    <a:pt x="111" y="476"/>
                    <a:pt x="109" y="474"/>
                  </a:cubicBezTo>
                  <a:cubicBezTo>
                    <a:pt x="112" y="364"/>
                    <a:pt x="112" y="364"/>
                    <a:pt x="112" y="364"/>
                  </a:cubicBezTo>
                  <a:cubicBezTo>
                    <a:pt x="124" y="364"/>
                    <a:pt x="124" y="364"/>
                    <a:pt x="124" y="364"/>
                  </a:cubicBezTo>
                  <a:cubicBezTo>
                    <a:pt x="124" y="253"/>
                    <a:pt x="124" y="253"/>
                    <a:pt x="124" y="253"/>
                  </a:cubicBezTo>
                  <a:cubicBezTo>
                    <a:pt x="130" y="149"/>
                    <a:pt x="130" y="149"/>
                    <a:pt x="130" y="149"/>
                  </a:cubicBezTo>
                  <a:cubicBezTo>
                    <a:pt x="136" y="173"/>
                    <a:pt x="138" y="196"/>
                    <a:pt x="141" y="221"/>
                  </a:cubicBezTo>
                  <a:cubicBezTo>
                    <a:pt x="144" y="221"/>
                    <a:pt x="144" y="221"/>
                    <a:pt x="144" y="221"/>
                  </a:cubicBezTo>
                  <a:cubicBezTo>
                    <a:pt x="144" y="230"/>
                    <a:pt x="144" y="230"/>
                    <a:pt x="144" y="230"/>
                  </a:cubicBezTo>
                  <a:cubicBezTo>
                    <a:pt x="144" y="234"/>
                    <a:pt x="147" y="237"/>
                    <a:pt x="151" y="237"/>
                  </a:cubicBezTo>
                  <a:cubicBezTo>
                    <a:pt x="155" y="237"/>
                    <a:pt x="159" y="234"/>
                    <a:pt x="159" y="230"/>
                  </a:cubicBezTo>
                  <a:cubicBezTo>
                    <a:pt x="159" y="221"/>
                    <a:pt x="159" y="221"/>
                    <a:pt x="159" y="221"/>
                  </a:cubicBezTo>
                  <a:cubicBezTo>
                    <a:pt x="161" y="221"/>
                    <a:pt x="161" y="221"/>
                    <a:pt x="161" y="221"/>
                  </a:cubicBezTo>
                  <a:cubicBezTo>
                    <a:pt x="157" y="177"/>
                    <a:pt x="151" y="138"/>
                    <a:pt x="133" y="97"/>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4" name="Freeform 3378">
              <a:extLst>
                <a:ext uri="{FF2B5EF4-FFF2-40B4-BE49-F238E27FC236}">
                  <a16:creationId xmlns:a16="http://schemas.microsoft.com/office/drawing/2014/main" id="{7279808F-983A-4C2A-95AA-975BAE32757A}"/>
                </a:ext>
              </a:extLst>
            </p:cNvPr>
            <p:cNvSpPr>
              <a:spLocks/>
            </p:cNvSpPr>
            <p:nvPr/>
          </p:nvSpPr>
          <p:spPr bwMode="auto">
            <a:xfrm>
              <a:off x="10710864" y="937419"/>
              <a:ext cx="463550" cy="1011237"/>
            </a:xfrm>
            <a:custGeom>
              <a:avLst/>
              <a:gdLst>
                <a:gd name="T0" fmla="*/ 176 w 224"/>
                <a:gd name="T1" fmla="*/ 92 h 489"/>
                <a:gd name="T2" fmla="*/ 176 w 224"/>
                <a:gd name="T3" fmla="*/ 92 h 489"/>
                <a:gd name="T4" fmla="*/ 176 w 224"/>
                <a:gd name="T5" fmla="*/ 92 h 489"/>
                <a:gd name="T6" fmla="*/ 128 w 224"/>
                <a:gd name="T7" fmla="*/ 88 h 489"/>
                <a:gd name="T8" fmla="*/ 128 w 224"/>
                <a:gd name="T9" fmla="*/ 88 h 489"/>
                <a:gd name="T10" fmla="*/ 128 w 224"/>
                <a:gd name="T11" fmla="*/ 88 h 489"/>
                <a:gd name="T12" fmla="*/ 128 w 224"/>
                <a:gd name="T13" fmla="*/ 88 h 489"/>
                <a:gd name="T14" fmla="*/ 128 w 224"/>
                <a:gd name="T15" fmla="*/ 81 h 489"/>
                <a:gd name="T16" fmla="*/ 138 w 224"/>
                <a:gd name="T17" fmla="*/ 67 h 489"/>
                <a:gd name="T18" fmla="*/ 138 w 224"/>
                <a:gd name="T19" fmla="*/ 57 h 489"/>
                <a:gd name="T20" fmla="*/ 142 w 224"/>
                <a:gd name="T21" fmla="*/ 53 h 489"/>
                <a:gd name="T22" fmla="*/ 142 w 224"/>
                <a:gd name="T23" fmla="*/ 42 h 489"/>
                <a:gd name="T24" fmla="*/ 140 w 224"/>
                <a:gd name="T25" fmla="*/ 39 h 489"/>
                <a:gd name="T26" fmla="*/ 145 w 224"/>
                <a:gd name="T27" fmla="*/ 25 h 489"/>
                <a:gd name="T28" fmla="*/ 128 w 224"/>
                <a:gd name="T29" fmla="*/ 7 h 489"/>
                <a:gd name="T30" fmla="*/ 127 w 224"/>
                <a:gd name="T31" fmla="*/ 7 h 489"/>
                <a:gd name="T32" fmla="*/ 107 w 224"/>
                <a:gd name="T33" fmla="*/ 0 h 489"/>
                <a:gd name="T34" fmla="*/ 78 w 224"/>
                <a:gd name="T35" fmla="*/ 24 h 489"/>
                <a:gd name="T36" fmla="*/ 84 w 224"/>
                <a:gd name="T37" fmla="*/ 38 h 489"/>
                <a:gd name="T38" fmla="*/ 80 w 224"/>
                <a:gd name="T39" fmla="*/ 42 h 489"/>
                <a:gd name="T40" fmla="*/ 80 w 224"/>
                <a:gd name="T41" fmla="*/ 53 h 489"/>
                <a:gd name="T42" fmla="*/ 85 w 224"/>
                <a:gd name="T43" fmla="*/ 57 h 489"/>
                <a:gd name="T44" fmla="*/ 85 w 224"/>
                <a:gd name="T45" fmla="*/ 67 h 489"/>
                <a:gd name="T46" fmla="*/ 96 w 224"/>
                <a:gd name="T47" fmla="*/ 81 h 489"/>
                <a:gd name="T48" fmla="*/ 96 w 224"/>
                <a:gd name="T49" fmla="*/ 88 h 489"/>
                <a:gd name="T50" fmla="*/ 48 w 224"/>
                <a:gd name="T51" fmla="*/ 92 h 489"/>
                <a:gd name="T52" fmla="*/ 48 w 224"/>
                <a:gd name="T53" fmla="*/ 94 h 489"/>
                <a:gd name="T54" fmla="*/ 0 w 224"/>
                <a:gd name="T55" fmla="*/ 267 h 489"/>
                <a:gd name="T56" fmla="*/ 4 w 224"/>
                <a:gd name="T57" fmla="*/ 267 h 489"/>
                <a:gd name="T58" fmla="*/ 4 w 224"/>
                <a:gd name="T59" fmla="*/ 279 h 489"/>
                <a:gd name="T60" fmla="*/ 14 w 224"/>
                <a:gd name="T61" fmla="*/ 290 h 489"/>
                <a:gd name="T62" fmla="*/ 24 w 224"/>
                <a:gd name="T63" fmla="*/ 279 h 489"/>
                <a:gd name="T64" fmla="*/ 24 w 224"/>
                <a:gd name="T65" fmla="*/ 267 h 489"/>
                <a:gd name="T66" fmla="*/ 28 w 224"/>
                <a:gd name="T67" fmla="*/ 267 h 489"/>
                <a:gd name="T68" fmla="*/ 48 w 224"/>
                <a:gd name="T69" fmla="*/ 170 h 489"/>
                <a:gd name="T70" fmla="*/ 48 w 224"/>
                <a:gd name="T71" fmla="*/ 308 h 489"/>
                <a:gd name="T72" fmla="*/ 64 w 224"/>
                <a:gd name="T73" fmla="*/ 308 h 489"/>
                <a:gd name="T74" fmla="*/ 71 w 224"/>
                <a:gd name="T75" fmla="*/ 474 h 489"/>
                <a:gd name="T76" fmla="*/ 76 w 224"/>
                <a:gd name="T77" fmla="*/ 474 h 489"/>
                <a:gd name="T78" fmla="*/ 68 w 224"/>
                <a:gd name="T79" fmla="*/ 489 h 489"/>
                <a:gd name="T80" fmla="*/ 107 w 224"/>
                <a:gd name="T81" fmla="*/ 489 h 489"/>
                <a:gd name="T82" fmla="*/ 99 w 224"/>
                <a:gd name="T83" fmla="*/ 474 h 489"/>
                <a:gd name="T84" fmla="*/ 104 w 224"/>
                <a:gd name="T85" fmla="*/ 474 h 489"/>
                <a:gd name="T86" fmla="*/ 111 w 224"/>
                <a:gd name="T87" fmla="*/ 308 h 489"/>
                <a:gd name="T88" fmla="*/ 113 w 224"/>
                <a:gd name="T89" fmla="*/ 308 h 489"/>
                <a:gd name="T90" fmla="*/ 119 w 224"/>
                <a:gd name="T91" fmla="*/ 474 h 489"/>
                <a:gd name="T92" fmla="*/ 125 w 224"/>
                <a:gd name="T93" fmla="*/ 474 h 489"/>
                <a:gd name="T94" fmla="*/ 116 w 224"/>
                <a:gd name="T95" fmla="*/ 489 h 489"/>
                <a:gd name="T96" fmla="*/ 156 w 224"/>
                <a:gd name="T97" fmla="*/ 489 h 489"/>
                <a:gd name="T98" fmla="*/ 147 w 224"/>
                <a:gd name="T99" fmla="*/ 474 h 489"/>
                <a:gd name="T100" fmla="*/ 153 w 224"/>
                <a:gd name="T101" fmla="*/ 474 h 489"/>
                <a:gd name="T102" fmla="*/ 159 w 224"/>
                <a:gd name="T103" fmla="*/ 308 h 489"/>
                <a:gd name="T104" fmla="*/ 176 w 224"/>
                <a:gd name="T105" fmla="*/ 308 h 489"/>
                <a:gd name="T106" fmla="*/ 176 w 224"/>
                <a:gd name="T107" fmla="*/ 167 h 489"/>
                <a:gd name="T108" fmla="*/ 197 w 224"/>
                <a:gd name="T109" fmla="*/ 267 h 489"/>
                <a:gd name="T110" fmla="*/ 201 w 224"/>
                <a:gd name="T111" fmla="*/ 267 h 489"/>
                <a:gd name="T112" fmla="*/ 201 w 224"/>
                <a:gd name="T113" fmla="*/ 279 h 489"/>
                <a:gd name="T114" fmla="*/ 210 w 224"/>
                <a:gd name="T115" fmla="*/ 290 h 489"/>
                <a:gd name="T116" fmla="*/ 221 w 224"/>
                <a:gd name="T117" fmla="*/ 279 h 489"/>
                <a:gd name="T118" fmla="*/ 221 w 224"/>
                <a:gd name="T119" fmla="*/ 267 h 489"/>
                <a:gd name="T120" fmla="*/ 224 w 224"/>
                <a:gd name="T121" fmla="*/ 267 h 489"/>
                <a:gd name="T122" fmla="*/ 176 w 224"/>
                <a:gd name="T123" fmla="*/ 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489">
                  <a:moveTo>
                    <a:pt x="176" y="92"/>
                  </a:moveTo>
                  <a:cubicBezTo>
                    <a:pt x="176" y="92"/>
                    <a:pt x="176" y="92"/>
                    <a:pt x="176" y="92"/>
                  </a:cubicBezTo>
                  <a:cubicBezTo>
                    <a:pt x="176" y="92"/>
                    <a:pt x="176" y="92"/>
                    <a:pt x="176" y="92"/>
                  </a:cubicBezTo>
                  <a:cubicBezTo>
                    <a:pt x="128" y="88"/>
                    <a:pt x="128" y="88"/>
                    <a:pt x="128" y="88"/>
                  </a:cubicBezTo>
                  <a:cubicBezTo>
                    <a:pt x="128" y="88"/>
                    <a:pt x="128" y="88"/>
                    <a:pt x="128" y="88"/>
                  </a:cubicBezTo>
                  <a:cubicBezTo>
                    <a:pt x="128" y="88"/>
                    <a:pt x="128" y="88"/>
                    <a:pt x="128" y="88"/>
                  </a:cubicBezTo>
                  <a:cubicBezTo>
                    <a:pt x="128" y="88"/>
                    <a:pt x="128" y="88"/>
                    <a:pt x="128" y="88"/>
                  </a:cubicBezTo>
                  <a:cubicBezTo>
                    <a:pt x="128" y="81"/>
                    <a:pt x="128" y="81"/>
                    <a:pt x="128" y="81"/>
                  </a:cubicBezTo>
                  <a:cubicBezTo>
                    <a:pt x="134" y="80"/>
                    <a:pt x="138" y="74"/>
                    <a:pt x="138" y="67"/>
                  </a:cubicBezTo>
                  <a:cubicBezTo>
                    <a:pt x="138" y="57"/>
                    <a:pt x="138" y="57"/>
                    <a:pt x="138" y="57"/>
                  </a:cubicBezTo>
                  <a:cubicBezTo>
                    <a:pt x="141" y="57"/>
                    <a:pt x="142" y="54"/>
                    <a:pt x="142" y="53"/>
                  </a:cubicBezTo>
                  <a:cubicBezTo>
                    <a:pt x="142" y="42"/>
                    <a:pt x="142" y="42"/>
                    <a:pt x="142" y="42"/>
                  </a:cubicBezTo>
                  <a:cubicBezTo>
                    <a:pt x="142" y="40"/>
                    <a:pt x="142" y="39"/>
                    <a:pt x="140" y="39"/>
                  </a:cubicBezTo>
                  <a:cubicBezTo>
                    <a:pt x="143" y="35"/>
                    <a:pt x="145" y="30"/>
                    <a:pt x="145" y="25"/>
                  </a:cubicBezTo>
                  <a:cubicBezTo>
                    <a:pt x="145" y="15"/>
                    <a:pt x="138" y="7"/>
                    <a:pt x="128" y="7"/>
                  </a:cubicBezTo>
                  <a:cubicBezTo>
                    <a:pt x="127" y="7"/>
                    <a:pt x="127" y="7"/>
                    <a:pt x="127" y="7"/>
                  </a:cubicBezTo>
                  <a:cubicBezTo>
                    <a:pt x="122" y="2"/>
                    <a:pt x="115" y="0"/>
                    <a:pt x="107" y="0"/>
                  </a:cubicBezTo>
                  <a:cubicBezTo>
                    <a:pt x="91" y="0"/>
                    <a:pt x="78" y="11"/>
                    <a:pt x="78" y="24"/>
                  </a:cubicBezTo>
                  <a:cubicBezTo>
                    <a:pt x="78" y="29"/>
                    <a:pt x="80" y="34"/>
                    <a:pt x="84" y="38"/>
                  </a:cubicBezTo>
                  <a:cubicBezTo>
                    <a:pt x="82" y="39"/>
                    <a:pt x="80" y="40"/>
                    <a:pt x="80" y="42"/>
                  </a:cubicBezTo>
                  <a:cubicBezTo>
                    <a:pt x="80" y="53"/>
                    <a:pt x="80" y="53"/>
                    <a:pt x="80" y="53"/>
                  </a:cubicBezTo>
                  <a:cubicBezTo>
                    <a:pt x="80" y="54"/>
                    <a:pt x="82" y="57"/>
                    <a:pt x="85" y="57"/>
                  </a:cubicBezTo>
                  <a:cubicBezTo>
                    <a:pt x="85" y="67"/>
                    <a:pt x="85" y="67"/>
                    <a:pt x="85" y="67"/>
                  </a:cubicBezTo>
                  <a:cubicBezTo>
                    <a:pt x="85" y="74"/>
                    <a:pt x="89" y="80"/>
                    <a:pt x="96" y="81"/>
                  </a:cubicBezTo>
                  <a:cubicBezTo>
                    <a:pt x="96" y="88"/>
                    <a:pt x="96" y="88"/>
                    <a:pt x="96" y="88"/>
                  </a:cubicBezTo>
                  <a:cubicBezTo>
                    <a:pt x="48" y="92"/>
                    <a:pt x="48" y="92"/>
                    <a:pt x="48" y="92"/>
                  </a:cubicBezTo>
                  <a:cubicBezTo>
                    <a:pt x="48" y="94"/>
                    <a:pt x="48" y="94"/>
                    <a:pt x="48" y="94"/>
                  </a:cubicBezTo>
                  <a:cubicBezTo>
                    <a:pt x="22" y="150"/>
                    <a:pt x="6" y="206"/>
                    <a:pt x="0" y="267"/>
                  </a:cubicBezTo>
                  <a:cubicBezTo>
                    <a:pt x="4" y="267"/>
                    <a:pt x="4" y="267"/>
                    <a:pt x="4" y="267"/>
                  </a:cubicBezTo>
                  <a:cubicBezTo>
                    <a:pt x="4" y="279"/>
                    <a:pt x="4" y="279"/>
                    <a:pt x="4" y="279"/>
                  </a:cubicBezTo>
                  <a:cubicBezTo>
                    <a:pt x="4" y="285"/>
                    <a:pt x="8" y="290"/>
                    <a:pt x="14" y="290"/>
                  </a:cubicBezTo>
                  <a:cubicBezTo>
                    <a:pt x="20" y="290"/>
                    <a:pt x="24" y="285"/>
                    <a:pt x="24" y="279"/>
                  </a:cubicBezTo>
                  <a:cubicBezTo>
                    <a:pt x="24" y="267"/>
                    <a:pt x="24" y="267"/>
                    <a:pt x="24" y="267"/>
                  </a:cubicBezTo>
                  <a:cubicBezTo>
                    <a:pt x="28" y="267"/>
                    <a:pt x="28" y="267"/>
                    <a:pt x="28" y="267"/>
                  </a:cubicBezTo>
                  <a:cubicBezTo>
                    <a:pt x="32" y="234"/>
                    <a:pt x="38" y="201"/>
                    <a:pt x="48" y="170"/>
                  </a:cubicBezTo>
                  <a:cubicBezTo>
                    <a:pt x="48" y="308"/>
                    <a:pt x="48" y="308"/>
                    <a:pt x="48" y="308"/>
                  </a:cubicBezTo>
                  <a:cubicBezTo>
                    <a:pt x="64" y="308"/>
                    <a:pt x="64" y="308"/>
                    <a:pt x="64" y="308"/>
                  </a:cubicBezTo>
                  <a:cubicBezTo>
                    <a:pt x="71" y="474"/>
                    <a:pt x="71" y="474"/>
                    <a:pt x="71" y="474"/>
                  </a:cubicBezTo>
                  <a:cubicBezTo>
                    <a:pt x="76" y="474"/>
                    <a:pt x="76" y="474"/>
                    <a:pt x="76" y="474"/>
                  </a:cubicBezTo>
                  <a:cubicBezTo>
                    <a:pt x="72" y="476"/>
                    <a:pt x="68" y="483"/>
                    <a:pt x="68" y="489"/>
                  </a:cubicBezTo>
                  <a:cubicBezTo>
                    <a:pt x="107" y="489"/>
                    <a:pt x="107" y="489"/>
                    <a:pt x="107" y="489"/>
                  </a:cubicBezTo>
                  <a:cubicBezTo>
                    <a:pt x="107" y="483"/>
                    <a:pt x="104" y="476"/>
                    <a:pt x="99" y="474"/>
                  </a:cubicBezTo>
                  <a:cubicBezTo>
                    <a:pt x="104" y="474"/>
                    <a:pt x="104" y="474"/>
                    <a:pt x="104" y="474"/>
                  </a:cubicBezTo>
                  <a:cubicBezTo>
                    <a:pt x="111" y="308"/>
                    <a:pt x="111" y="308"/>
                    <a:pt x="111" y="308"/>
                  </a:cubicBezTo>
                  <a:cubicBezTo>
                    <a:pt x="113" y="308"/>
                    <a:pt x="113" y="308"/>
                    <a:pt x="113" y="308"/>
                  </a:cubicBezTo>
                  <a:cubicBezTo>
                    <a:pt x="119" y="474"/>
                    <a:pt x="119" y="474"/>
                    <a:pt x="119" y="474"/>
                  </a:cubicBezTo>
                  <a:cubicBezTo>
                    <a:pt x="125" y="474"/>
                    <a:pt x="125" y="474"/>
                    <a:pt x="125" y="474"/>
                  </a:cubicBezTo>
                  <a:cubicBezTo>
                    <a:pt x="120" y="476"/>
                    <a:pt x="116" y="483"/>
                    <a:pt x="116" y="489"/>
                  </a:cubicBezTo>
                  <a:cubicBezTo>
                    <a:pt x="156" y="489"/>
                    <a:pt x="156" y="489"/>
                    <a:pt x="156" y="489"/>
                  </a:cubicBezTo>
                  <a:cubicBezTo>
                    <a:pt x="156" y="483"/>
                    <a:pt x="153" y="476"/>
                    <a:pt x="147" y="474"/>
                  </a:cubicBezTo>
                  <a:cubicBezTo>
                    <a:pt x="153" y="474"/>
                    <a:pt x="153" y="474"/>
                    <a:pt x="153" y="474"/>
                  </a:cubicBezTo>
                  <a:cubicBezTo>
                    <a:pt x="159" y="308"/>
                    <a:pt x="159" y="308"/>
                    <a:pt x="159" y="308"/>
                  </a:cubicBezTo>
                  <a:cubicBezTo>
                    <a:pt x="176" y="308"/>
                    <a:pt x="176" y="308"/>
                    <a:pt x="176" y="308"/>
                  </a:cubicBezTo>
                  <a:cubicBezTo>
                    <a:pt x="176" y="167"/>
                    <a:pt x="176" y="167"/>
                    <a:pt x="176" y="167"/>
                  </a:cubicBezTo>
                  <a:cubicBezTo>
                    <a:pt x="186" y="199"/>
                    <a:pt x="194" y="233"/>
                    <a:pt x="197" y="267"/>
                  </a:cubicBezTo>
                  <a:cubicBezTo>
                    <a:pt x="201" y="267"/>
                    <a:pt x="201" y="267"/>
                    <a:pt x="201" y="267"/>
                  </a:cubicBezTo>
                  <a:cubicBezTo>
                    <a:pt x="201" y="279"/>
                    <a:pt x="201" y="279"/>
                    <a:pt x="201" y="279"/>
                  </a:cubicBezTo>
                  <a:cubicBezTo>
                    <a:pt x="201" y="285"/>
                    <a:pt x="205" y="290"/>
                    <a:pt x="210" y="290"/>
                  </a:cubicBezTo>
                  <a:cubicBezTo>
                    <a:pt x="216" y="290"/>
                    <a:pt x="221" y="285"/>
                    <a:pt x="221" y="279"/>
                  </a:cubicBezTo>
                  <a:cubicBezTo>
                    <a:pt x="221" y="267"/>
                    <a:pt x="221" y="267"/>
                    <a:pt x="221" y="267"/>
                  </a:cubicBezTo>
                  <a:cubicBezTo>
                    <a:pt x="224" y="267"/>
                    <a:pt x="224" y="267"/>
                    <a:pt x="224" y="267"/>
                  </a:cubicBezTo>
                  <a:cubicBezTo>
                    <a:pt x="219" y="205"/>
                    <a:pt x="203" y="149"/>
                    <a:pt x="176" y="92"/>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5" name="Freeform 3379">
              <a:extLst>
                <a:ext uri="{FF2B5EF4-FFF2-40B4-BE49-F238E27FC236}">
                  <a16:creationId xmlns:a16="http://schemas.microsoft.com/office/drawing/2014/main" id="{40E7D010-484C-42C6-AFB1-7091E22F3170}"/>
                </a:ext>
              </a:extLst>
            </p:cNvPr>
            <p:cNvSpPr>
              <a:spLocks/>
            </p:cNvSpPr>
            <p:nvPr/>
          </p:nvSpPr>
          <p:spPr bwMode="auto">
            <a:xfrm>
              <a:off x="10129839" y="734219"/>
              <a:ext cx="153988" cy="130175"/>
            </a:xfrm>
            <a:custGeom>
              <a:avLst/>
              <a:gdLst>
                <a:gd name="T0" fmla="*/ 7 w 74"/>
                <a:gd name="T1" fmla="*/ 57 h 63"/>
                <a:gd name="T2" fmla="*/ 7 w 74"/>
                <a:gd name="T3" fmla="*/ 54 h 63"/>
                <a:gd name="T4" fmla="*/ 7 w 74"/>
                <a:gd name="T5" fmla="*/ 54 h 63"/>
                <a:gd name="T6" fmla="*/ 7 w 74"/>
                <a:gd name="T7" fmla="*/ 52 h 63"/>
                <a:gd name="T8" fmla="*/ 7 w 74"/>
                <a:gd name="T9" fmla="*/ 51 h 63"/>
                <a:gd name="T10" fmla="*/ 7 w 74"/>
                <a:gd name="T11" fmla="*/ 49 h 63"/>
                <a:gd name="T12" fmla="*/ 7 w 74"/>
                <a:gd name="T13" fmla="*/ 49 h 63"/>
                <a:gd name="T14" fmla="*/ 8 w 74"/>
                <a:gd name="T15" fmla="*/ 47 h 63"/>
                <a:gd name="T16" fmla="*/ 8 w 74"/>
                <a:gd name="T17" fmla="*/ 47 h 63"/>
                <a:gd name="T18" fmla="*/ 9 w 74"/>
                <a:gd name="T19" fmla="*/ 45 h 63"/>
                <a:gd name="T20" fmla="*/ 9 w 74"/>
                <a:gd name="T21" fmla="*/ 45 h 63"/>
                <a:gd name="T22" fmla="*/ 11 w 74"/>
                <a:gd name="T23" fmla="*/ 41 h 63"/>
                <a:gd name="T24" fmla="*/ 31 w 74"/>
                <a:gd name="T25" fmla="*/ 44 h 63"/>
                <a:gd name="T26" fmla="*/ 48 w 74"/>
                <a:gd name="T27" fmla="*/ 41 h 63"/>
                <a:gd name="T28" fmla="*/ 59 w 74"/>
                <a:gd name="T29" fmla="*/ 44 h 63"/>
                <a:gd name="T30" fmla="*/ 63 w 74"/>
                <a:gd name="T31" fmla="*/ 43 h 63"/>
                <a:gd name="T32" fmla="*/ 63 w 74"/>
                <a:gd name="T33" fmla="*/ 43 h 63"/>
                <a:gd name="T34" fmla="*/ 63 w 74"/>
                <a:gd name="T35" fmla="*/ 43 h 63"/>
                <a:gd name="T36" fmla="*/ 64 w 74"/>
                <a:gd name="T37" fmla="*/ 44 h 63"/>
                <a:gd name="T38" fmla="*/ 64 w 74"/>
                <a:gd name="T39" fmla="*/ 45 h 63"/>
                <a:gd name="T40" fmla="*/ 65 w 74"/>
                <a:gd name="T41" fmla="*/ 46 h 63"/>
                <a:gd name="T42" fmla="*/ 65 w 74"/>
                <a:gd name="T43" fmla="*/ 46 h 63"/>
                <a:gd name="T44" fmla="*/ 65 w 74"/>
                <a:gd name="T45" fmla="*/ 49 h 63"/>
                <a:gd name="T46" fmla="*/ 66 w 74"/>
                <a:gd name="T47" fmla="*/ 49 h 63"/>
                <a:gd name="T48" fmla="*/ 66 w 74"/>
                <a:gd name="T49" fmla="*/ 50 h 63"/>
                <a:gd name="T50" fmla="*/ 66 w 74"/>
                <a:gd name="T51" fmla="*/ 51 h 63"/>
                <a:gd name="T52" fmla="*/ 66 w 74"/>
                <a:gd name="T53" fmla="*/ 52 h 63"/>
                <a:gd name="T54" fmla="*/ 66 w 74"/>
                <a:gd name="T55" fmla="*/ 54 h 63"/>
                <a:gd name="T56" fmla="*/ 66 w 74"/>
                <a:gd name="T57" fmla="*/ 54 h 63"/>
                <a:gd name="T58" fmla="*/ 66 w 74"/>
                <a:gd name="T59" fmla="*/ 57 h 63"/>
                <a:gd name="T60" fmla="*/ 66 w 74"/>
                <a:gd name="T61" fmla="*/ 63 h 63"/>
                <a:gd name="T62" fmla="*/ 68 w 74"/>
                <a:gd name="T63" fmla="*/ 63 h 63"/>
                <a:gd name="T64" fmla="*/ 74 w 74"/>
                <a:gd name="T65" fmla="*/ 41 h 63"/>
                <a:gd name="T66" fmla="*/ 54 w 74"/>
                <a:gd name="T67" fmla="*/ 10 h 63"/>
                <a:gd name="T68" fmla="*/ 54 w 74"/>
                <a:gd name="T69" fmla="*/ 10 h 63"/>
                <a:gd name="T70" fmla="*/ 31 w 74"/>
                <a:gd name="T71" fmla="*/ 0 h 63"/>
                <a:gd name="T72" fmla="*/ 0 w 74"/>
                <a:gd name="T73" fmla="*/ 39 h 63"/>
                <a:gd name="T74" fmla="*/ 6 w 74"/>
                <a:gd name="T75" fmla="*/ 63 h 63"/>
                <a:gd name="T76" fmla="*/ 7 w 74"/>
                <a:gd name="T77" fmla="*/ 63 h 63"/>
                <a:gd name="T78" fmla="*/ 7 w 74"/>
                <a:gd name="T79" fmla="*/ 57 h 63"/>
                <a:gd name="T80" fmla="*/ 7 w 74"/>
                <a:gd name="T8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3">
                  <a:moveTo>
                    <a:pt x="7" y="57"/>
                  </a:moveTo>
                  <a:cubicBezTo>
                    <a:pt x="7" y="56"/>
                    <a:pt x="7" y="55"/>
                    <a:pt x="7" y="54"/>
                  </a:cubicBezTo>
                  <a:cubicBezTo>
                    <a:pt x="7" y="54"/>
                    <a:pt x="7" y="54"/>
                    <a:pt x="7" y="54"/>
                  </a:cubicBezTo>
                  <a:cubicBezTo>
                    <a:pt x="7" y="53"/>
                    <a:pt x="7" y="52"/>
                    <a:pt x="7" y="52"/>
                  </a:cubicBezTo>
                  <a:cubicBezTo>
                    <a:pt x="7" y="51"/>
                    <a:pt x="7" y="51"/>
                    <a:pt x="7" y="51"/>
                  </a:cubicBezTo>
                  <a:cubicBezTo>
                    <a:pt x="7" y="51"/>
                    <a:pt x="7" y="50"/>
                    <a:pt x="7" y="49"/>
                  </a:cubicBezTo>
                  <a:cubicBezTo>
                    <a:pt x="7" y="49"/>
                    <a:pt x="7" y="49"/>
                    <a:pt x="7" y="49"/>
                  </a:cubicBezTo>
                  <a:cubicBezTo>
                    <a:pt x="7" y="48"/>
                    <a:pt x="8" y="48"/>
                    <a:pt x="8" y="47"/>
                  </a:cubicBezTo>
                  <a:cubicBezTo>
                    <a:pt x="8" y="47"/>
                    <a:pt x="8" y="47"/>
                    <a:pt x="8" y="47"/>
                  </a:cubicBezTo>
                  <a:cubicBezTo>
                    <a:pt x="8" y="46"/>
                    <a:pt x="8" y="46"/>
                    <a:pt x="9" y="45"/>
                  </a:cubicBezTo>
                  <a:cubicBezTo>
                    <a:pt x="9" y="45"/>
                    <a:pt x="9" y="45"/>
                    <a:pt x="9" y="45"/>
                  </a:cubicBezTo>
                  <a:cubicBezTo>
                    <a:pt x="9" y="43"/>
                    <a:pt x="10" y="42"/>
                    <a:pt x="11" y="41"/>
                  </a:cubicBezTo>
                  <a:cubicBezTo>
                    <a:pt x="16" y="43"/>
                    <a:pt x="22" y="44"/>
                    <a:pt x="31" y="44"/>
                  </a:cubicBezTo>
                  <a:cubicBezTo>
                    <a:pt x="37" y="44"/>
                    <a:pt x="44" y="43"/>
                    <a:pt x="48" y="41"/>
                  </a:cubicBezTo>
                  <a:cubicBezTo>
                    <a:pt x="50" y="43"/>
                    <a:pt x="54" y="44"/>
                    <a:pt x="59" y="44"/>
                  </a:cubicBezTo>
                  <a:cubicBezTo>
                    <a:pt x="60" y="44"/>
                    <a:pt x="62" y="44"/>
                    <a:pt x="63" y="43"/>
                  </a:cubicBezTo>
                  <a:cubicBezTo>
                    <a:pt x="63" y="43"/>
                    <a:pt x="63" y="43"/>
                    <a:pt x="63" y="43"/>
                  </a:cubicBezTo>
                  <a:cubicBezTo>
                    <a:pt x="63" y="43"/>
                    <a:pt x="63" y="43"/>
                    <a:pt x="63" y="43"/>
                  </a:cubicBezTo>
                  <a:cubicBezTo>
                    <a:pt x="64" y="43"/>
                    <a:pt x="64" y="44"/>
                    <a:pt x="64" y="44"/>
                  </a:cubicBezTo>
                  <a:cubicBezTo>
                    <a:pt x="64" y="44"/>
                    <a:pt x="64" y="44"/>
                    <a:pt x="64" y="45"/>
                  </a:cubicBezTo>
                  <a:cubicBezTo>
                    <a:pt x="64" y="45"/>
                    <a:pt x="64" y="45"/>
                    <a:pt x="65" y="46"/>
                  </a:cubicBezTo>
                  <a:cubicBezTo>
                    <a:pt x="65" y="46"/>
                    <a:pt x="65" y="46"/>
                    <a:pt x="65" y="46"/>
                  </a:cubicBezTo>
                  <a:cubicBezTo>
                    <a:pt x="65" y="47"/>
                    <a:pt x="65" y="48"/>
                    <a:pt x="65" y="49"/>
                  </a:cubicBezTo>
                  <a:cubicBezTo>
                    <a:pt x="65" y="49"/>
                    <a:pt x="65" y="49"/>
                    <a:pt x="66" y="49"/>
                  </a:cubicBezTo>
                  <a:cubicBezTo>
                    <a:pt x="66" y="50"/>
                    <a:pt x="66" y="50"/>
                    <a:pt x="66" y="50"/>
                  </a:cubicBezTo>
                  <a:cubicBezTo>
                    <a:pt x="66" y="51"/>
                    <a:pt x="66" y="51"/>
                    <a:pt x="66" y="51"/>
                  </a:cubicBezTo>
                  <a:cubicBezTo>
                    <a:pt x="66" y="52"/>
                    <a:pt x="66" y="52"/>
                    <a:pt x="66" y="52"/>
                  </a:cubicBezTo>
                  <a:cubicBezTo>
                    <a:pt x="66" y="53"/>
                    <a:pt x="66" y="53"/>
                    <a:pt x="66" y="54"/>
                  </a:cubicBezTo>
                  <a:cubicBezTo>
                    <a:pt x="66" y="54"/>
                    <a:pt x="66" y="54"/>
                    <a:pt x="66" y="54"/>
                  </a:cubicBezTo>
                  <a:cubicBezTo>
                    <a:pt x="66" y="55"/>
                    <a:pt x="66" y="56"/>
                    <a:pt x="66" y="57"/>
                  </a:cubicBezTo>
                  <a:cubicBezTo>
                    <a:pt x="66" y="63"/>
                    <a:pt x="66" y="63"/>
                    <a:pt x="66" y="63"/>
                  </a:cubicBezTo>
                  <a:cubicBezTo>
                    <a:pt x="67" y="63"/>
                    <a:pt x="68" y="63"/>
                    <a:pt x="68" y="63"/>
                  </a:cubicBezTo>
                  <a:cubicBezTo>
                    <a:pt x="73" y="57"/>
                    <a:pt x="74" y="49"/>
                    <a:pt x="74" y="41"/>
                  </a:cubicBezTo>
                  <a:cubicBezTo>
                    <a:pt x="74" y="24"/>
                    <a:pt x="65" y="10"/>
                    <a:pt x="54" y="10"/>
                  </a:cubicBezTo>
                  <a:cubicBezTo>
                    <a:pt x="54" y="10"/>
                    <a:pt x="54" y="10"/>
                    <a:pt x="54" y="10"/>
                  </a:cubicBezTo>
                  <a:cubicBezTo>
                    <a:pt x="48" y="2"/>
                    <a:pt x="40" y="0"/>
                    <a:pt x="31" y="0"/>
                  </a:cubicBezTo>
                  <a:cubicBezTo>
                    <a:pt x="14" y="0"/>
                    <a:pt x="0" y="16"/>
                    <a:pt x="0" y="39"/>
                  </a:cubicBezTo>
                  <a:cubicBezTo>
                    <a:pt x="0" y="47"/>
                    <a:pt x="2" y="56"/>
                    <a:pt x="6" y="63"/>
                  </a:cubicBezTo>
                  <a:cubicBezTo>
                    <a:pt x="6" y="63"/>
                    <a:pt x="6" y="63"/>
                    <a:pt x="7" y="63"/>
                  </a:cubicBezTo>
                  <a:cubicBezTo>
                    <a:pt x="7" y="57"/>
                    <a:pt x="7" y="57"/>
                    <a:pt x="7" y="57"/>
                  </a:cubicBezTo>
                  <a:cubicBezTo>
                    <a:pt x="7" y="57"/>
                    <a:pt x="7" y="57"/>
                    <a:pt x="7" y="5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6" name="Freeform 3380">
              <a:extLst>
                <a:ext uri="{FF2B5EF4-FFF2-40B4-BE49-F238E27FC236}">
                  <a16:creationId xmlns:a16="http://schemas.microsoft.com/office/drawing/2014/main" id="{3C02C70C-D026-48BB-A908-B01060921C18}"/>
                </a:ext>
              </a:extLst>
            </p:cNvPr>
            <p:cNvSpPr>
              <a:spLocks/>
            </p:cNvSpPr>
            <p:nvPr/>
          </p:nvSpPr>
          <p:spPr bwMode="auto">
            <a:xfrm>
              <a:off x="10167939" y="885031"/>
              <a:ext cx="76200" cy="84137"/>
            </a:xfrm>
            <a:custGeom>
              <a:avLst/>
              <a:gdLst>
                <a:gd name="T0" fmla="*/ 48 w 48"/>
                <a:gd name="T1" fmla="*/ 40 h 53"/>
                <a:gd name="T2" fmla="*/ 24 w 48"/>
                <a:gd name="T3" fmla="*/ 53 h 53"/>
                <a:gd name="T4" fmla="*/ 0 w 48"/>
                <a:gd name="T5" fmla="*/ 40 h 53"/>
                <a:gd name="T6" fmla="*/ 0 w 48"/>
                <a:gd name="T7" fmla="*/ 0 h 53"/>
                <a:gd name="T8" fmla="*/ 48 w 48"/>
                <a:gd name="T9" fmla="*/ 0 h 53"/>
                <a:gd name="T10" fmla="*/ 48 w 48"/>
                <a:gd name="T11" fmla="*/ 40 h 53"/>
                <a:gd name="T12" fmla="*/ 48 w 48"/>
                <a:gd name="T13" fmla="*/ 40 h 53"/>
                <a:gd name="T14" fmla="*/ 48 w 48"/>
                <a:gd name="T15" fmla="*/ 4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3">
                  <a:moveTo>
                    <a:pt x="48" y="40"/>
                  </a:moveTo>
                  <a:lnTo>
                    <a:pt x="24" y="53"/>
                  </a:lnTo>
                  <a:lnTo>
                    <a:pt x="0" y="40"/>
                  </a:lnTo>
                  <a:lnTo>
                    <a:pt x="0" y="0"/>
                  </a:lnTo>
                  <a:lnTo>
                    <a:pt x="48" y="0"/>
                  </a:lnTo>
                  <a:lnTo>
                    <a:pt x="48" y="40"/>
                  </a:lnTo>
                  <a:lnTo>
                    <a:pt x="48" y="40"/>
                  </a:lnTo>
                  <a:lnTo>
                    <a:pt x="48" y="40"/>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7" name="Freeform 3381">
              <a:extLst>
                <a:ext uri="{FF2B5EF4-FFF2-40B4-BE49-F238E27FC236}">
                  <a16:creationId xmlns:a16="http://schemas.microsoft.com/office/drawing/2014/main" id="{C4804599-0664-4936-ADFC-3E792B383038}"/>
                </a:ext>
              </a:extLst>
            </p:cNvPr>
            <p:cNvSpPr>
              <a:spLocks/>
            </p:cNvSpPr>
            <p:nvPr/>
          </p:nvSpPr>
          <p:spPr bwMode="auto">
            <a:xfrm>
              <a:off x="10171115" y="969168"/>
              <a:ext cx="73025" cy="366712"/>
            </a:xfrm>
            <a:custGeom>
              <a:avLst/>
              <a:gdLst>
                <a:gd name="T0" fmla="*/ 28 w 46"/>
                <a:gd name="T1" fmla="*/ 25 h 231"/>
                <a:gd name="T2" fmla="*/ 41 w 46"/>
                <a:gd name="T3" fmla="*/ 13 h 231"/>
                <a:gd name="T4" fmla="*/ 22 w 46"/>
                <a:gd name="T5" fmla="*/ 0 h 231"/>
                <a:gd name="T6" fmla="*/ 3 w 46"/>
                <a:gd name="T7" fmla="*/ 13 h 231"/>
                <a:gd name="T8" fmla="*/ 17 w 46"/>
                <a:gd name="T9" fmla="*/ 25 h 231"/>
                <a:gd name="T10" fmla="*/ 0 w 46"/>
                <a:gd name="T11" fmla="*/ 213 h 231"/>
                <a:gd name="T12" fmla="*/ 22 w 46"/>
                <a:gd name="T13" fmla="*/ 231 h 231"/>
                <a:gd name="T14" fmla="*/ 46 w 46"/>
                <a:gd name="T15" fmla="*/ 213 h 231"/>
                <a:gd name="T16" fmla="*/ 28 w 46"/>
                <a:gd name="T17" fmla="*/ 25 h 231"/>
                <a:gd name="T18" fmla="*/ 28 w 46"/>
                <a:gd name="T19" fmla="*/ 25 h 231"/>
                <a:gd name="T20" fmla="*/ 28 w 46"/>
                <a:gd name="T21" fmla="*/ 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31">
                  <a:moveTo>
                    <a:pt x="28" y="25"/>
                  </a:moveTo>
                  <a:lnTo>
                    <a:pt x="41" y="13"/>
                  </a:lnTo>
                  <a:lnTo>
                    <a:pt x="22" y="0"/>
                  </a:lnTo>
                  <a:lnTo>
                    <a:pt x="3" y="13"/>
                  </a:lnTo>
                  <a:lnTo>
                    <a:pt x="17" y="25"/>
                  </a:lnTo>
                  <a:lnTo>
                    <a:pt x="0" y="213"/>
                  </a:lnTo>
                  <a:lnTo>
                    <a:pt x="22" y="231"/>
                  </a:lnTo>
                  <a:lnTo>
                    <a:pt x="46" y="213"/>
                  </a:lnTo>
                  <a:lnTo>
                    <a:pt x="28" y="25"/>
                  </a:lnTo>
                  <a:lnTo>
                    <a:pt x="28" y="25"/>
                  </a:lnTo>
                  <a:lnTo>
                    <a:pt x="28" y="25"/>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8" name="Freeform 3382">
              <a:extLst>
                <a:ext uri="{FF2B5EF4-FFF2-40B4-BE49-F238E27FC236}">
                  <a16:creationId xmlns:a16="http://schemas.microsoft.com/office/drawing/2014/main" id="{9F816BB2-5775-4955-88D3-6BD1EF0BE3CC}"/>
                </a:ext>
              </a:extLst>
            </p:cNvPr>
            <p:cNvSpPr>
              <a:spLocks/>
            </p:cNvSpPr>
            <p:nvPr/>
          </p:nvSpPr>
          <p:spPr bwMode="auto">
            <a:xfrm>
              <a:off x="9928226" y="958056"/>
              <a:ext cx="185738" cy="434975"/>
            </a:xfrm>
            <a:custGeom>
              <a:avLst/>
              <a:gdLst>
                <a:gd name="T0" fmla="*/ 90 w 90"/>
                <a:gd name="T1" fmla="*/ 9 h 211"/>
                <a:gd name="T2" fmla="*/ 58 w 90"/>
                <a:gd name="T3" fmla="*/ 0 h 211"/>
                <a:gd name="T4" fmla="*/ 0 w 90"/>
                <a:gd name="T5" fmla="*/ 211 h 211"/>
                <a:gd name="T6" fmla="*/ 33 w 90"/>
                <a:gd name="T7" fmla="*/ 211 h 211"/>
                <a:gd name="T8" fmla="*/ 90 w 90"/>
                <a:gd name="T9" fmla="*/ 9 h 211"/>
              </a:gdLst>
              <a:ahLst/>
              <a:cxnLst>
                <a:cxn ang="0">
                  <a:pos x="T0" y="T1"/>
                </a:cxn>
                <a:cxn ang="0">
                  <a:pos x="T2" y="T3"/>
                </a:cxn>
                <a:cxn ang="0">
                  <a:pos x="T4" y="T5"/>
                </a:cxn>
                <a:cxn ang="0">
                  <a:pos x="T6" y="T7"/>
                </a:cxn>
                <a:cxn ang="0">
                  <a:pos x="T8" y="T9"/>
                </a:cxn>
              </a:cxnLst>
              <a:rect l="0" t="0" r="r" b="b"/>
              <a:pathLst>
                <a:path w="90" h="211">
                  <a:moveTo>
                    <a:pt x="90" y="9"/>
                  </a:moveTo>
                  <a:cubicBezTo>
                    <a:pt x="80" y="6"/>
                    <a:pt x="69" y="3"/>
                    <a:pt x="58" y="0"/>
                  </a:cubicBezTo>
                  <a:cubicBezTo>
                    <a:pt x="27" y="69"/>
                    <a:pt x="7" y="137"/>
                    <a:pt x="0" y="211"/>
                  </a:cubicBezTo>
                  <a:cubicBezTo>
                    <a:pt x="33" y="211"/>
                    <a:pt x="33" y="211"/>
                    <a:pt x="33" y="211"/>
                  </a:cubicBezTo>
                  <a:cubicBezTo>
                    <a:pt x="41" y="140"/>
                    <a:pt x="60" y="74"/>
                    <a:pt x="90" y="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9" name="Freeform 3383">
              <a:extLst>
                <a:ext uri="{FF2B5EF4-FFF2-40B4-BE49-F238E27FC236}">
                  <a16:creationId xmlns:a16="http://schemas.microsoft.com/office/drawing/2014/main" id="{14C10614-82AC-4AB7-9F74-787AF46031E1}"/>
                </a:ext>
              </a:extLst>
            </p:cNvPr>
            <p:cNvSpPr>
              <a:spLocks/>
            </p:cNvSpPr>
            <p:nvPr/>
          </p:nvSpPr>
          <p:spPr bwMode="auto">
            <a:xfrm>
              <a:off x="10301290" y="958056"/>
              <a:ext cx="188913" cy="434975"/>
            </a:xfrm>
            <a:custGeom>
              <a:avLst/>
              <a:gdLst>
                <a:gd name="T0" fmla="*/ 0 w 91"/>
                <a:gd name="T1" fmla="*/ 9 h 211"/>
                <a:gd name="T2" fmla="*/ 32 w 91"/>
                <a:gd name="T3" fmla="*/ 0 h 211"/>
                <a:gd name="T4" fmla="*/ 91 w 91"/>
                <a:gd name="T5" fmla="*/ 211 h 211"/>
                <a:gd name="T6" fmla="*/ 57 w 91"/>
                <a:gd name="T7" fmla="*/ 211 h 211"/>
                <a:gd name="T8" fmla="*/ 0 w 91"/>
                <a:gd name="T9" fmla="*/ 9 h 211"/>
              </a:gdLst>
              <a:ahLst/>
              <a:cxnLst>
                <a:cxn ang="0">
                  <a:pos x="T0" y="T1"/>
                </a:cxn>
                <a:cxn ang="0">
                  <a:pos x="T2" y="T3"/>
                </a:cxn>
                <a:cxn ang="0">
                  <a:pos x="T4" y="T5"/>
                </a:cxn>
                <a:cxn ang="0">
                  <a:pos x="T6" y="T7"/>
                </a:cxn>
                <a:cxn ang="0">
                  <a:pos x="T8" y="T9"/>
                </a:cxn>
              </a:cxnLst>
              <a:rect l="0" t="0" r="r" b="b"/>
              <a:pathLst>
                <a:path w="91" h="211">
                  <a:moveTo>
                    <a:pt x="0" y="9"/>
                  </a:moveTo>
                  <a:cubicBezTo>
                    <a:pt x="10" y="6"/>
                    <a:pt x="21" y="3"/>
                    <a:pt x="32" y="0"/>
                  </a:cubicBezTo>
                  <a:cubicBezTo>
                    <a:pt x="63" y="69"/>
                    <a:pt x="83" y="137"/>
                    <a:pt x="91" y="211"/>
                  </a:cubicBezTo>
                  <a:cubicBezTo>
                    <a:pt x="57" y="211"/>
                    <a:pt x="57" y="211"/>
                    <a:pt x="57" y="211"/>
                  </a:cubicBezTo>
                  <a:cubicBezTo>
                    <a:pt x="49" y="140"/>
                    <a:pt x="30" y="74"/>
                    <a:pt x="0" y="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0" name="Freeform 3384">
              <a:extLst>
                <a:ext uri="{FF2B5EF4-FFF2-40B4-BE49-F238E27FC236}">
                  <a16:creationId xmlns:a16="http://schemas.microsoft.com/office/drawing/2014/main" id="{535E50E8-9F3A-4B55-B712-1585425AF442}"/>
                </a:ext>
              </a:extLst>
            </p:cNvPr>
            <p:cNvSpPr>
              <a:spLocks/>
            </p:cNvSpPr>
            <p:nvPr/>
          </p:nvSpPr>
          <p:spPr bwMode="auto">
            <a:xfrm>
              <a:off x="10090152" y="1497806"/>
              <a:ext cx="112713" cy="409575"/>
            </a:xfrm>
            <a:custGeom>
              <a:avLst/>
              <a:gdLst>
                <a:gd name="T0" fmla="*/ 62 w 71"/>
                <a:gd name="T1" fmla="*/ 258 h 258"/>
                <a:gd name="T2" fmla="*/ 10 w 71"/>
                <a:gd name="T3" fmla="*/ 258 h 258"/>
                <a:gd name="T4" fmla="*/ 0 w 71"/>
                <a:gd name="T5" fmla="*/ 0 h 258"/>
                <a:gd name="T6" fmla="*/ 71 w 71"/>
                <a:gd name="T7" fmla="*/ 0 h 258"/>
                <a:gd name="T8" fmla="*/ 62 w 71"/>
                <a:gd name="T9" fmla="*/ 258 h 258"/>
                <a:gd name="T10" fmla="*/ 62 w 71"/>
                <a:gd name="T11" fmla="*/ 258 h 258"/>
                <a:gd name="T12" fmla="*/ 62 w 71"/>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1" h="258">
                  <a:moveTo>
                    <a:pt x="62" y="258"/>
                  </a:moveTo>
                  <a:lnTo>
                    <a:pt x="10" y="258"/>
                  </a:lnTo>
                  <a:lnTo>
                    <a:pt x="0" y="0"/>
                  </a:lnTo>
                  <a:lnTo>
                    <a:pt x="71" y="0"/>
                  </a:lnTo>
                  <a:lnTo>
                    <a:pt x="62" y="258"/>
                  </a:lnTo>
                  <a:lnTo>
                    <a:pt x="62" y="258"/>
                  </a:lnTo>
                  <a:lnTo>
                    <a:pt x="62" y="25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1" name="Freeform 3385">
              <a:extLst>
                <a:ext uri="{FF2B5EF4-FFF2-40B4-BE49-F238E27FC236}">
                  <a16:creationId xmlns:a16="http://schemas.microsoft.com/office/drawing/2014/main" id="{5E07CDE8-6C57-4E97-A6C1-D6906D37C864}"/>
                </a:ext>
              </a:extLst>
            </p:cNvPr>
            <p:cNvSpPr>
              <a:spLocks/>
            </p:cNvSpPr>
            <p:nvPr/>
          </p:nvSpPr>
          <p:spPr bwMode="auto">
            <a:xfrm>
              <a:off x="10209214" y="1497806"/>
              <a:ext cx="115888" cy="409575"/>
            </a:xfrm>
            <a:custGeom>
              <a:avLst/>
              <a:gdLst>
                <a:gd name="T0" fmla="*/ 63 w 73"/>
                <a:gd name="T1" fmla="*/ 258 h 258"/>
                <a:gd name="T2" fmla="*/ 9 w 73"/>
                <a:gd name="T3" fmla="*/ 258 h 258"/>
                <a:gd name="T4" fmla="*/ 0 w 73"/>
                <a:gd name="T5" fmla="*/ 0 h 258"/>
                <a:gd name="T6" fmla="*/ 73 w 73"/>
                <a:gd name="T7" fmla="*/ 0 h 258"/>
                <a:gd name="T8" fmla="*/ 63 w 73"/>
                <a:gd name="T9" fmla="*/ 258 h 258"/>
                <a:gd name="T10" fmla="*/ 63 w 73"/>
                <a:gd name="T11" fmla="*/ 258 h 258"/>
                <a:gd name="T12" fmla="*/ 63 w 73"/>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3" h="258">
                  <a:moveTo>
                    <a:pt x="63" y="258"/>
                  </a:moveTo>
                  <a:lnTo>
                    <a:pt x="9" y="258"/>
                  </a:lnTo>
                  <a:lnTo>
                    <a:pt x="0" y="0"/>
                  </a:lnTo>
                  <a:lnTo>
                    <a:pt x="73" y="0"/>
                  </a:lnTo>
                  <a:lnTo>
                    <a:pt x="63" y="258"/>
                  </a:lnTo>
                  <a:lnTo>
                    <a:pt x="63" y="258"/>
                  </a:lnTo>
                  <a:lnTo>
                    <a:pt x="63" y="25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2" name="Freeform 3386">
              <a:extLst>
                <a:ext uri="{FF2B5EF4-FFF2-40B4-BE49-F238E27FC236}">
                  <a16:creationId xmlns:a16="http://schemas.microsoft.com/office/drawing/2014/main" id="{2397B981-9969-4F3D-8672-109CD7733C7A}"/>
                </a:ext>
              </a:extLst>
            </p:cNvPr>
            <p:cNvSpPr>
              <a:spLocks/>
            </p:cNvSpPr>
            <p:nvPr/>
          </p:nvSpPr>
          <p:spPr bwMode="auto">
            <a:xfrm>
              <a:off x="10096502" y="1896269"/>
              <a:ext cx="100013" cy="52387"/>
            </a:xfrm>
            <a:custGeom>
              <a:avLst/>
              <a:gdLst>
                <a:gd name="T0" fmla="*/ 24 w 48"/>
                <a:gd name="T1" fmla="*/ 0 h 25"/>
                <a:gd name="T2" fmla="*/ 0 w 48"/>
                <a:gd name="T3" fmla="*/ 25 h 25"/>
                <a:gd name="T4" fmla="*/ 48 w 48"/>
                <a:gd name="T5" fmla="*/ 25 h 25"/>
                <a:gd name="T6" fmla="*/ 24 w 48"/>
                <a:gd name="T7" fmla="*/ 0 h 25"/>
              </a:gdLst>
              <a:ahLst/>
              <a:cxnLst>
                <a:cxn ang="0">
                  <a:pos x="T0" y="T1"/>
                </a:cxn>
                <a:cxn ang="0">
                  <a:pos x="T2" y="T3"/>
                </a:cxn>
                <a:cxn ang="0">
                  <a:pos x="T4" y="T5"/>
                </a:cxn>
                <a:cxn ang="0">
                  <a:pos x="T6" y="T7"/>
                </a:cxn>
              </a:cxnLst>
              <a:rect l="0" t="0" r="r" b="b"/>
              <a:pathLst>
                <a:path w="48" h="25">
                  <a:moveTo>
                    <a:pt x="24" y="0"/>
                  </a:moveTo>
                  <a:cubicBezTo>
                    <a:pt x="11" y="0"/>
                    <a:pt x="0" y="12"/>
                    <a:pt x="0" y="25"/>
                  </a:cubicBezTo>
                  <a:cubicBezTo>
                    <a:pt x="48" y="25"/>
                    <a:pt x="48" y="25"/>
                    <a:pt x="48" y="25"/>
                  </a:cubicBezTo>
                  <a:cubicBezTo>
                    <a:pt x="48" y="12"/>
                    <a:pt x="37"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3" name="Freeform 3387">
              <a:extLst>
                <a:ext uri="{FF2B5EF4-FFF2-40B4-BE49-F238E27FC236}">
                  <a16:creationId xmlns:a16="http://schemas.microsoft.com/office/drawing/2014/main" id="{DBB31BD9-8CAC-48A8-87BB-BB019DF0BBEF}"/>
                </a:ext>
              </a:extLst>
            </p:cNvPr>
            <p:cNvSpPr>
              <a:spLocks/>
            </p:cNvSpPr>
            <p:nvPr/>
          </p:nvSpPr>
          <p:spPr bwMode="auto">
            <a:xfrm>
              <a:off x="10218739" y="1896269"/>
              <a:ext cx="96838" cy="52387"/>
            </a:xfrm>
            <a:custGeom>
              <a:avLst/>
              <a:gdLst>
                <a:gd name="T0" fmla="*/ 23 w 47"/>
                <a:gd name="T1" fmla="*/ 0 h 25"/>
                <a:gd name="T2" fmla="*/ 0 w 47"/>
                <a:gd name="T3" fmla="*/ 25 h 25"/>
                <a:gd name="T4" fmla="*/ 47 w 47"/>
                <a:gd name="T5" fmla="*/ 25 h 25"/>
                <a:gd name="T6" fmla="*/ 23 w 47"/>
                <a:gd name="T7" fmla="*/ 0 h 25"/>
              </a:gdLst>
              <a:ahLst/>
              <a:cxnLst>
                <a:cxn ang="0">
                  <a:pos x="T0" y="T1"/>
                </a:cxn>
                <a:cxn ang="0">
                  <a:pos x="T2" y="T3"/>
                </a:cxn>
                <a:cxn ang="0">
                  <a:pos x="T4" y="T5"/>
                </a:cxn>
                <a:cxn ang="0">
                  <a:pos x="T6" y="T7"/>
                </a:cxn>
              </a:cxnLst>
              <a:rect l="0" t="0" r="r" b="b"/>
              <a:pathLst>
                <a:path w="47" h="25">
                  <a:moveTo>
                    <a:pt x="23" y="0"/>
                  </a:moveTo>
                  <a:cubicBezTo>
                    <a:pt x="10" y="0"/>
                    <a:pt x="0" y="12"/>
                    <a:pt x="0" y="25"/>
                  </a:cubicBezTo>
                  <a:cubicBezTo>
                    <a:pt x="47" y="25"/>
                    <a:pt x="47" y="25"/>
                    <a:pt x="47" y="25"/>
                  </a:cubicBezTo>
                  <a:cubicBezTo>
                    <a:pt x="47" y="12"/>
                    <a:pt x="36" y="0"/>
                    <a:pt x="2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 name="Freeform 3388">
              <a:extLst>
                <a:ext uri="{FF2B5EF4-FFF2-40B4-BE49-F238E27FC236}">
                  <a16:creationId xmlns:a16="http://schemas.microsoft.com/office/drawing/2014/main" id="{C7074C3E-7453-4363-8DCA-780C33EF7FF3}"/>
                </a:ext>
              </a:extLst>
            </p:cNvPr>
            <p:cNvSpPr>
              <a:spLocks/>
            </p:cNvSpPr>
            <p:nvPr/>
          </p:nvSpPr>
          <p:spPr bwMode="auto">
            <a:xfrm>
              <a:off x="9936164" y="1393031"/>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20"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5" name="Freeform 3389">
              <a:extLst>
                <a:ext uri="{FF2B5EF4-FFF2-40B4-BE49-F238E27FC236}">
                  <a16:creationId xmlns:a16="http://schemas.microsoft.com/office/drawing/2014/main" id="{E70F27C3-3324-431F-A493-F1DC83B53EF7}"/>
                </a:ext>
              </a:extLst>
            </p:cNvPr>
            <p:cNvSpPr>
              <a:spLocks/>
            </p:cNvSpPr>
            <p:nvPr/>
          </p:nvSpPr>
          <p:spPr bwMode="auto">
            <a:xfrm>
              <a:off x="10428289" y="1393031"/>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19"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6" name="Freeform 3390">
              <a:extLst>
                <a:ext uri="{FF2B5EF4-FFF2-40B4-BE49-F238E27FC236}">
                  <a16:creationId xmlns:a16="http://schemas.microsoft.com/office/drawing/2014/main" id="{EAE01A82-5183-4939-8B7C-16C83D66E8B5}"/>
                </a:ext>
              </a:extLst>
            </p:cNvPr>
            <p:cNvSpPr>
              <a:spLocks/>
            </p:cNvSpPr>
            <p:nvPr/>
          </p:nvSpPr>
          <p:spPr bwMode="auto">
            <a:xfrm>
              <a:off x="10045702" y="946943"/>
              <a:ext cx="322263" cy="550862"/>
            </a:xfrm>
            <a:custGeom>
              <a:avLst/>
              <a:gdLst>
                <a:gd name="T0" fmla="*/ 125 w 203"/>
                <a:gd name="T1" fmla="*/ 0 h 347"/>
                <a:gd name="T2" fmla="*/ 101 w 203"/>
                <a:gd name="T3" fmla="*/ 198 h 347"/>
                <a:gd name="T4" fmla="*/ 77 w 203"/>
                <a:gd name="T5" fmla="*/ 0 h 347"/>
                <a:gd name="T6" fmla="*/ 0 w 203"/>
                <a:gd name="T7" fmla="*/ 7 h 347"/>
                <a:gd name="T8" fmla="*/ 0 w 203"/>
                <a:gd name="T9" fmla="*/ 347 h 347"/>
                <a:gd name="T10" fmla="*/ 203 w 203"/>
                <a:gd name="T11" fmla="*/ 347 h 347"/>
                <a:gd name="T12" fmla="*/ 203 w 203"/>
                <a:gd name="T13" fmla="*/ 7 h 347"/>
                <a:gd name="T14" fmla="*/ 125 w 203"/>
                <a:gd name="T15" fmla="*/ 0 h 347"/>
                <a:gd name="T16" fmla="*/ 125 w 203"/>
                <a:gd name="T17" fmla="*/ 0 h 347"/>
                <a:gd name="T18" fmla="*/ 125 w 203"/>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347">
                  <a:moveTo>
                    <a:pt x="125" y="0"/>
                  </a:moveTo>
                  <a:lnTo>
                    <a:pt x="101" y="198"/>
                  </a:lnTo>
                  <a:lnTo>
                    <a:pt x="77" y="0"/>
                  </a:lnTo>
                  <a:lnTo>
                    <a:pt x="0" y="7"/>
                  </a:lnTo>
                  <a:lnTo>
                    <a:pt x="0" y="347"/>
                  </a:lnTo>
                  <a:lnTo>
                    <a:pt x="203" y="347"/>
                  </a:lnTo>
                  <a:lnTo>
                    <a:pt x="203" y="7"/>
                  </a:lnTo>
                  <a:lnTo>
                    <a:pt x="125" y="0"/>
                  </a:lnTo>
                  <a:lnTo>
                    <a:pt x="125" y="0"/>
                  </a:lnTo>
                  <a:lnTo>
                    <a:pt x="1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7" name="Freeform 3391">
              <a:extLst>
                <a:ext uri="{FF2B5EF4-FFF2-40B4-BE49-F238E27FC236}">
                  <a16:creationId xmlns:a16="http://schemas.microsoft.com/office/drawing/2014/main" id="{DC13AC23-1611-42C7-9859-8021376ABC35}"/>
                </a:ext>
              </a:extLst>
            </p:cNvPr>
            <p:cNvSpPr>
              <a:spLocks/>
            </p:cNvSpPr>
            <p:nvPr/>
          </p:nvSpPr>
          <p:spPr bwMode="auto">
            <a:xfrm>
              <a:off x="10128252" y="791369"/>
              <a:ext cx="155575" cy="136525"/>
            </a:xfrm>
            <a:custGeom>
              <a:avLst/>
              <a:gdLst>
                <a:gd name="T0" fmla="*/ 72 w 75"/>
                <a:gd name="T1" fmla="*/ 17 h 66"/>
                <a:gd name="T2" fmla="*/ 70 w 75"/>
                <a:gd name="T3" fmla="*/ 16 h 66"/>
                <a:gd name="T4" fmla="*/ 70 w 75"/>
                <a:gd name="T5" fmla="*/ 12 h 66"/>
                <a:gd name="T6" fmla="*/ 70 w 75"/>
                <a:gd name="T7" fmla="*/ 10 h 66"/>
                <a:gd name="T8" fmla="*/ 70 w 75"/>
                <a:gd name="T9" fmla="*/ 9 h 66"/>
                <a:gd name="T10" fmla="*/ 70 w 75"/>
                <a:gd name="T11" fmla="*/ 8 h 66"/>
                <a:gd name="T12" fmla="*/ 69 w 75"/>
                <a:gd name="T13" fmla="*/ 8 h 66"/>
                <a:gd name="T14" fmla="*/ 69 w 75"/>
                <a:gd name="T15" fmla="*/ 7 h 66"/>
                <a:gd name="T16" fmla="*/ 69 w 75"/>
                <a:gd name="T17" fmla="*/ 6 h 66"/>
                <a:gd name="T18" fmla="*/ 69 w 75"/>
                <a:gd name="T19" fmla="*/ 6 h 66"/>
                <a:gd name="T20" fmla="*/ 68 w 75"/>
                <a:gd name="T21" fmla="*/ 5 h 66"/>
                <a:gd name="T22" fmla="*/ 68 w 75"/>
                <a:gd name="T23" fmla="*/ 5 h 66"/>
                <a:gd name="T24" fmla="*/ 67 w 75"/>
                <a:gd name="T25" fmla="*/ 4 h 66"/>
                <a:gd name="T26" fmla="*/ 67 w 75"/>
                <a:gd name="T27" fmla="*/ 4 h 66"/>
                <a:gd name="T28" fmla="*/ 67 w 75"/>
                <a:gd name="T29" fmla="*/ 3 h 66"/>
                <a:gd name="T30" fmla="*/ 67 w 75"/>
                <a:gd name="T31" fmla="*/ 3 h 66"/>
                <a:gd name="T32" fmla="*/ 61 w 75"/>
                <a:gd name="T33" fmla="*/ 4 h 66"/>
                <a:gd name="T34" fmla="*/ 50 w 75"/>
                <a:gd name="T35" fmla="*/ 1 h 66"/>
                <a:gd name="T36" fmla="*/ 31 w 75"/>
                <a:gd name="T37" fmla="*/ 4 h 66"/>
                <a:gd name="T38" fmla="*/ 10 w 75"/>
                <a:gd name="T39" fmla="*/ 0 h 66"/>
                <a:gd name="T40" fmla="*/ 8 w 75"/>
                <a:gd name="T41" fmla="*/ 4 h 66"/>
                <a:gd name="T42" fmla="*/ 8 w 75"/>
                <a:gd name="T43" fmla="*/ 4 h 66"/>
                <a:gd name="T44" fmla="*/ 7 w 75"/>
                <a:gd name="T45" fmla="*/ 5 h 66"/>
                <a:gd name="T46" fmla="*/ 7 w 75"/>
                <a:gd name="T47" fmla="*/ 5 h 66"/>
                <a:gd name="T48" fmla="*/ 7 w 75"/>
                <a:gd name="T49" fmla="*/ 6 h 66"/>
                <a:gd name="T50" fmla="*/ 7 w 75"/>
                <a:gd name="T51" fmla="*/ 6 h 66"/>
                <a:gd name="T52" fmla="*/ 6 w 75"/>
                <a:gd name="T53" fmla="*/ 8 h 66"/>
                <a:gd name="T54" fmla="*/ 6 w 75"/>
                <a:gd name="T55" fmla="*/ 8 h 66"/>
                <a:gd name="T56" fmla="*/ 6 w 75"/>
                <a:gd name="T57" fmla="*/ 9 h 66"/>
                <a:gd name="T58" fmla="*/ 6 w 75"/>
                <a:gd name="T59" fmla="*/ 10 h 66"/>
                <a:gd name="T60" fmla="*/ 6 w 75"/>
                <a:gd name="T61" fmla="*/ 12 h 66"/>
                <a:gd name="T62" fmla="*/ 6 w 75"/>
                <a:gd name="T63" fmla="*/ 16 h 66"/>
                <a:gd name="T64" fmla="*/ 5 w 75"/>
                <a:gd name="T65" fmla="*/ 17 h 66"/>
                <a:gd name="T66" fmla="*/ 0 w 75"/>
                <a:gd name="T67" fmla="*/ 21 h 66"/>
                <a:gd name="T68" fmla="*/ 0 w 75"/>
                <a:gd name="T69" fmla="*/ 33 h 66"/>
                <a:gd name="T70" fmla="*/ 6 w 75"/>
                <a:gd name="T71" fmla="*/ 39 h 66"/>
                <a:gd name="T72" fmla="*/ 6 w 75"/>
                <a:gd name="T73" fmla="*/ 52 h 66"/>
                <a:gd name="T74" fmla="*/ 21 w 75"/>
                <a:gd name="T75" fmla="*/ 66 h 66"/>
                <a:gd name="T76" fmla="*/ 54 w 75"/>
                <a:gd name="T77" fmla="*/ 66 h 66"/>
                <a:gd name="T78" fmla="*/ 70 w 75"/>
                <a:gd name="T79" fmla="*/ 52 h 66"/>
                <a:gd name="T80" fmla="*/ 70 w 75"/>
                <a:gd name="T81" fmla="*/ 39 h 66"/>
                <a:gd name="T82" fmla="*/ 75 w 75"/>
                <a:gd name="T83" fmla="*/ 33 h 66"/>
                <a:gd name="T84" fmla="*/ 75 w 75"/>
                <a:gd name="T85" fmla="*/ 21 h 66"/>
                <a:gd name="T86" fmla="*/ 72 w 75"/>
                <a:gd name="T8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6">
                  <a:moveTo>
                    <a:pt x="72" y="17"/>
                  </a:moveTo>
                  <a:cubicBezTo>
                    <a:pt x="71" y="17"/>
                    <a:pt x="71" y="16"/>
                    <a:pt x="70" y="16"/>
                  </a:cubicBezTo>
                  <a:cubicBezTo>
                    <a:pt x="70" y="12"/>
                    <a:pt x="70" y="12"/>
                    <a:pt x="70" y="12"/>
                  </a:cubicBezTo>
                  <a:cubicBezTo>
                    <a:pt x="70" y="11"/>
                    <a:pt x="70" y="10"/>
                    <a:pt x="70" y="10"/>
                  </a:cubicBezTo>
                  <a:cubicBezTo>
                    <a:pt x="70" y="10"/>
                    <a:pt x="70" y="10"/>
                    <a:pt x="70" y="9"/>
                  </a:cubicBezTo>
                  <a:cubicBezTo>
                    <a:pt x="70" y="9"/>
                    <a:pt x="70" y="9"/>
                    <a:pt x="70" y="8"/>
                  </a:cubicBezTo>
                  <a:cubicBezTo>
                    <a:pt x="69" y="8"/>
                    <a:pt x="69" y="8"/>
                    <a:pt x="69" y="8"/>
                  </a:cubicBezTo>
                  <a:cubicBezTo>
                    <a:pt x="69" y="7"/>
                    <a:pt x="69" y="7"/>
                    <a:pt x="69" y="7"/>
                  </a:cubicBezTo>
                  <a:cubicBezTo>
                    <a:pt x="69" y="7"/>
                    <a:pt x="69" y="7"/>
                    <a:pt x="69" y="6"/>
                  </a:cubicBezTo>
                  <a:cubicBezTo>
                    <a:pt x="69" y="6"/>
                    <a:pt x="69" y="6"/>
                    <a:pt x="69" y="6"/>
                  </a:cubicBezTo>
                  <a:cubicBezTo>
                    <a:pt x="69" y="5"/>
                    <a:pt x="68" y="5"/>
                    <a:pt x="68" y="5"/>
                  </a:cubicBezTo>
                  <a:cubicBezTo>
                    <a:pt x="68" y="5"/>
                    <a:pt x="68" y="5"/>
                    <a:pt x="68" y="5"/>
                  </a:cubicBezTo>
                  <a:cubicBezTo>
                    <a:pt x="68" y="5"/>
                    <a:pt x="68" y="4"/>
                    <a:pt x="67" y="4"/>
                  </a:cubicBezTo>
                  <a:cubicBezTo>
                    <a:pt x="67" y="4"/>
                    <a:pt x="67" y="4"/>
                    <a:pt x="67" y="4"/>
                  </a:cubicBezTo>
                  <a:cubicBezTo>
                    <a:pt x="67" y="3"/>
                    <a:pt x="67" y="3"/>
                    <a:pt x="67" y="3"/>
                  </a:cubicBezTo>
                  <a:cubicBezTo>
                    <a:pt x="67" y="3"/>
                    <a:pt x="67" y="3"/>
                    <a:pt x="67" y="3"/>
                  </a:cubicBezTo>
                  <a:cubicBezTo>
                    <a:pt x="65" y="3"/>
                    <a:pt x="63" y="4"/>
                    <a:pt x="61" y="4"/>
                  </a:cubicBezTo>
                  <a:cubicBezTo>
                    <a:pt x="57" y="4"/>
                    <a:pt x="52" y="2"/>
                    <a:pt x="50" y="1"/>
                  </a:cubicBezTo>
                  <a:cubicBezTo>
                    <a:pt x="46" y="2"/>
                    <a:pt x="38" y="4"/>
                    <a:pt x="31" y="4"/>
                  </a:cubicBezTo>
                  <a:cubicBezTo>
                    <a:pt x="22" y="4"/>
                    <a:pt x="15" y="2"/>
                    <a:pt x="10" y="0"/>
                  </a:cubicBezTo>
                  <a:cubicBezTo>
                    <a:pt x="9" y="2"/>
                    <a:pt x="8" y="3"/>
                    <a:pt x="8" y="4"/>
                  </a:cubicBezTo>
                  <a:cubicBezTo>
                    <a:pt x="8" y="4"/>
                    <a:pt x="8" y="4"/>
                    <a:pt x="8" y="4"/>
                  </a:cubicBezTo>
                  <a:cubicBezTo>
                    <a:pt x="8" y="5"/>
                    <a:pt x="8" y="5"/>
                    <a:pt x="7" y="5"/>
                  </a:cubicBezTo>
                  <a:cubicBezTo>
                    <a:pt x="7" y="5"/>
                    <a:pt x="7" y="5"/>
                    <a:pt x="7" y="5"/>
                  </a:cubicBezTo>
                  <a:cubicBezTo>
                    <a:pt x="7" y="6"/>
                    <a:pt x="7" y="6"/>
                    <a:pt x="7" y="6"/>
                  </a:cubicBezTo>
                  <a:cubicBezTo>
                    <a:pt x="7" y="6"/>
                    <a:pt x="7" y="6"/>
                    <a:pt x="7" y="6"/>
                  </a:cubicBezTo>
                  <a:cubicBezTo>
                    <a:pt x="7" y="7"/>
                    <a:pt x="6" y="7"/>
                    <a:pt x="6" y="8"/>
                  </a:cubicBezTo>
                  <a:cubicBezTo>
                    <a:pt x="6" y="8"/>
                    <a:pt x="6" y="8"/>
                    <a:pt x="6" y="8"/>
                  </a:cubicBezTo>
                  <a:cubicBezTo>
                    <a:pt x="6" y="9"/>
                    <a:pt x="6" y="9"/>
                    <a:pt x="6" y="9"/>
                  </a:cubicBezTo>
                  <a:cubicBezTo>
                    <a:pt x="6" y="10"/>
                    <a:pt x="6" y="10"/>
                    <a:pt x="6" y="10"/>
                  </a:cubicBezTo>
                  <a:cubicBezTo>
                    <a:pt x="6" y="10"/>
                    <a:pt x="6" y="11"/>
                    <a:pt x="6" y="12"/>
                  </a:cubicBezTo>
                  <a:cubicBezTo>
                    <a:pt x="6" y="16"/>
                    <a:pt x="6" y="16"/>
                    <a:pt x="6" y="16"/>
                  </a:cubicBezTo>
                  <a:cubicBezTo>
                    <a:pt x="6" y="16"/>
                    <a:pt x="5" y="16"/>
                    <a:pt x="5" y="17"/>
                  </a:cubicBezTo>
                  <a:cubicBezTo>
                    <a:pt x="2" y="17"/>
                    <a:pt x="0" y="18"/>
                    <a:pt x="0" y="21"/>
                  </a:cubicBezTo>
                  <a:cubicBezTo>
                    <a:pt x="0" y="33"/>
                    <a:pt x="0" y="33"/>
                    <a:pt x="0" y="33"/>
                  </a:cubicBezTo>
                  <a:cubicBezTo>
                    <a:pt x="0" y="36"/>
                    <a:pt x="3" y="39"/>
                    <a:pt x="6" y="39"/>
                  </a:cubicBezTo>
                  <a:cubicBezTo>
                    <a:pt x="6" y="52"/>
                    <a:pt x="6" y="52"/>
                    <a:pt x="6" y="52"/>
                  </a:cubicBezTo>
                  <a:cubicBezTo>
                    <a:pt x="6" y="60"/>
                    <a:pt x="12" y="66"/>
                    <a:pt x="21" y="66"/>
                  </a:cubicBezTo>
                  <a:cubicBezTo>
                    <a:pt x="54" y="66"/>
                    <a:pt x="54" y="66"/>
                    <a:pt x="54" y="66"/>
                  </a:cubicBezTo>
                  <a:cubicBezTo>
                    <a:pt x="62" y="66"/>
                    <a:pt x="70" y="60"/>
                    <a:pt x="70" y="52"/>
                  </a:cubicBezTo>
                  <a:cubicBezTo>
                    <a:pt x="70" y="39"/>
                    <a:pt x="70" y="39"/>
                    <a:pt x="70" y="39"/>
                  </a:cubicBezTo>
                  <a:cubicBezTo>
                    <a:pt x="73" y="39"/>
                    <a:pt x="75" y="36"/>
                    <a:pt x="75" y="33"/>
                  </a:cubicBezTo>
                  <a:cubicBezTo>
                    <a:pt x="75" y="21"/>
                    <a:pt x="75" y="21"/>
                    <a:pt x="75" y="21"/>
                  </a:cubicBezTo>
                  <a:cubicBezTo>
                    <a:pt x="75" y="19"/>
                    <a:pt x="74" y="17"/>
                    <a:pt x="72" y="17"/>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8" name="Freeform 3392">
              <a:extLst>
                <a:ext uri="{FF2B5EF4-FFF2-40B4-BE49-F238E27FC236}">
                  <a16:creationId xmlns:a16="http://schemas.microsoft.com/office/drawing/2014/main" id="{5ABEB838-C080-4ECE-B6E6-1D1E90DBB5AB}"/>
                </a:ext>
              </a:extLst>
            </p:cNvPr>
            <p:cNvSpPr>
              <a:spLocks/>
            </p:cNvSpPr>
            <p:nvPr/>
          </p:nvSpPr>
          <p:spPr bwMode="auto">
            <a:xfrm>
              <a:off x="10883901" y="1351756"/>
              <a:ext cx="38100" cy="41275"/>
            </a:xfrm>
            <a:custGeom>
              <a:avLst/>
              <a:gdLst>
                <a:gd name="T0" fmla="*/ 0 w 18"/>
                <a:gd name="T1" fmla="*/ 0 h 20"/>
                <a:gd name="T2" fmla="*/ 0 w 18"/>
                <a:gd name="T3" fmla="*/ 11 h 20"/>
                <a:gd name="T4" fmla="*/ 10 w 18"/>
                <a:gd name="T5" fmla="*/ 20 h 20"/>
                <a:gd name="T6" fmla="*/ 18 w 18"/>
                <a:gd name="T7" fmla="*/ 11 h 20"/>
                <a:gd name="T8" fmla="*/ 18 w 18"/>
                <a:gd name="T9" fmla="*/ 0 h 20"/>
                <a:gd name="T10" fmla="*/ 0 w 18"/>
                <a:gd name="T11" fmla="*/ 0 h 20"/>
                <a:gd name="T12" fmla="*/ 0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0" y="0"/>
                  </a:moveTo>
                  <a:cubicBezTo>
                    <a:pt x="0" y="11"/>
                    <a:pt x="0" y="11"/>
                    <a:pt x="0" y="11"/>
                  </a:cubicBezTo>
                  <a:cubicBezTo>
                    <a:pt x="0" y="16"/>
                    <a:pt x="4" y="20"/>
                    <a:pt x="10" y="20"/>
                  </a:cubicBezTo>
                  <a:cubicBezTo>
                    <a:pt x="15" y="20"/>
                    <a:pt x="18" y="16"/>
                    <a:pt x="18" y="11"/>
                  </a:cubicBezTo>
                  <a:cubicBezTo>
                    <a:pt x="18" y="0"/>
                    <a:pt x="18" y="0"/>
                    <a:pt x="18" y="0"/>
                  </a:cubicBezTo>
                  <a:cubicBezTo>
                    <a:pt x="0" y="0"/>
                    <a:pt x="0" y="0"/>
                    <a:pt x="0" y="0"/>
                  </a:cubicBezTo>
                  <a:cubicBezTo>
                    <a:pt x="0" y="0"/>
                    <a:pt x="0" y="0"/>
                    <a:pt x="0"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9" name="Freeform 3393">
              <a:extLst>
                <a:ext uri="{FF2B5EF4-FFF2-40B4-BE49-F238E27FC236}">
                  <a16:creationId xmlns:a16="http://schemas.microsoft.com/office/drawing/2014/main" id="{DA1F2AC8-C5CD-43BD-8490-40BB15D17978}"/>
                </a:ext>
              </a:extLst>
            </p:cNvPr>
            <p:cNvSpPr>
              <a:spLocks/>
            </p:cNvSpPr>
            <p:nvPr/>
          </p:nvSpPr>
          <p:spPr bwMode="auto">
            <a:xfrm>
              <a:off x="10644190" y="802481"/>
              <a:ext cx="174625" cy="223837"/>
            </a:xfrm>
            <a:custGeom>
              <a:avLst/>
              <a:gdLst>
                <a:gd name="T0" fmla="*/ 84 w 84"/>
                <a:gd name="T1" fmla="*/ 51 h 108"/>
                <a:gd name="T2" fmla="*/ 62 w 84"/>
                <a:gd name="T3" fmla="*/ 16 h 108"/>
                <a:gd name="T4" fmla="*/ 35 w 84"/>
                <a:gd name="T5" fmla="*/ 0 h 108"/>
                <a:gd name="T6" fmla="*/ 0 w 84"/>
                <a:gd name="T7" fmla="*/ 44 h 108"/>
                <a:gd name="T8" fmla="*/ 3 w 84"/>
                <a:gd name="T9" fmla="*/ 103 h 108"/>
                <a:gd name="T10" fmla="*/ 35 w 84"/>
                <a:gd name="T11" fmla="*/ 108 h 108"/>
                <a:gd name="T12" fmla="*/ 36 w 84"/>
                <a:gd name="T13" fmla="*/ 108 h 108"/>
                <a:gd name="T14" fmla="*/ 38 w 84"/>
                <a:gd name="T15" fmla="*/ 108 h 108"/>
                <a:gd name="T16" fmla="*/ 38 w 84"/>
                <a:gd name="T17" fmla="*/ 108 h 108"/>
                <a:gd name="T18" fmla="*/ 42 w 84"/>
                <a:gd name="T19" fmla="*/ 108 h 108"/>
                <a:gd name="T20" fmla="*/ 43 w 84"/>
                <a:gd name="T21" fmla="*/ 108 h 108"/>
                <a:gd name="T22" fmla="*/ 44 w 84"/>
                <a:gd name="T23" fmla="*/ 108 h 108"/>
                <a:gd name="T24" fmla="*/ 47 w 84"/>
                <a:gd name="T25" fmla="*/ 108 h 108"/>
                <a:gd name="T26" fmla="*/ 47 w 84"/>
                <a:gd name="T27" fmla="*/ 108 h 108"/>
                <a:gd name="T28" fmla="*/ 48 w 84"/>
                <a:gd name="T29" fmla="*/ 108 h 108"/>
                <a:gd name="T30" fmla="*/ 49 w 84"/>
                <a:gd name="T31" fmla="*/ 108 h 108"/>
                <a:gd name="T32" fmla="*/ 80 w 84"/>
                <a:gd name="T33" fmla="*/ 103 h 108"/>
                <a:gd name="T34" fmla="*/ 84 w 84"/>
                <a:gd name="T35"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08">
                  <a:moveTo>
                    <a:pt x="84" y="51"/>
                  </a:moveTo>
                  <a:cubicBezTo>
                    <a:pt x="84" y="34"/>
                    <a:pt x="75" y="21"/>
                    <a:pt x="62" y="16"/>
                  </a:cubicBezTo>
                  <a:cubicBezTo>
                    <a:pt x="56" y="6"/>
                    <a:pt x="47" y="0"/>
                    <a:pt x="35" y="0"/>
                  </a:cubicBezTo>
                  <a:cubicBezTo>
                    <a:pt x="16" y="0"/>
                    <a:pt x="0" y="20"/>
                    <a:pt x="0" y="44"/>
                  </a:cubicBezTo>
                  <a:cubicBezTo>
                    <a:pt x="0" y="48"/>
                    <a:pt x="2" y="79"/>
                    <a:pt x="3" y="103"/>
                  </a:cubicBezTo>
                  <a:cubicBezTo>
                    <a:pt x="13" y="106"/>
                    <a:pt x="24" y="108"/>
                    <a:pt x="35" y="108"/>
                  </a:cubicBezTo>
                  <a:cubicBezTo>
                    <a:pt x="36" y="108"/>
                    <a:pt x="36" y="108"/>
                    <a:pt x="36" y="108"/>
                  </a:cubicBezTo>
                  <a:cubicBezTo>
                    <a:pt x="37" y="108"/>
                    <a:pt x="38" y="108"/>
                    <a:pt x="38" y="108"/>
                  </a:cubicBezTo>
                  <a:cubicBezTo>
                    <a:pt x="38" y="108"/>
                    <a:pt x="38" y="108"/>
                    <a:pt x="38" y="108"/>
                  </a:cubicBezTo>
                  <a:cubicBezTo>
                    <a:pt x="39" y="108"/>
                    <a:pt x="41" y="108"/>
                    <a:pt x="42" y="108"/>
                  </a:cubicBezTo>
                  <a:cubicBezTo>
                    <a:pt x="42" y="108"/>
                    <a:pt x="42" y="108"/>
                    <a:pt x="43" y="108"/>
                  </a:cubicBezTo>
                  <a:cubicBezTo>
                    <a:pt x="43" y="108"/>
                    <a:pt x="43" y="108"/>
                    <a:pt x="44" y="108"/>
                  </a:cubicBezTo>
                  <a:cubicBezTo>
                    <a:pt x="45" y="108"/>
                    <a:pt x="46" y="108"/>
                    <a:pt x="47" y="108"/>
                  </a:cubicBezTo>
                  <a:cubicBezTo>
                    <a:pt x="47" y="108"/>
                    <a:pt x="47" y="108"/>
                    <a:pt x="47" y="108"/>
                  </a:cubicBezTo>
                  <a:cubicBezTo>
                    <a:pt x="47" y="108"/>
                    <a:pt x="48" y="108"/>
                    <a:pt x="48" y="108"/>
                  </a:cubicBezTo>
                  <a:cubicBezTo>
                    <a:pt x="49" y="108"/>
                    <a:pt x="49" y="108"/>
                    <a:pt x="49" y="108"/>
                  </a:cubicBezTo>
                  <a:cubicBezTo>
                    <a:pt x="61" y="108"/>
                    <a:pt x="71" y="106"/>
                    <a:pt x="80" y="103"/>
                  </a:cubicBezTo>
                  <a:cubicBezTo>
                    <a:pt x="81" y="81"/>
                    <a:pt x="84" y="54"/>
                    <a:pt x="84" y="5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0" name="Freeform 3394">
              <a:extLst>
                <a:ext uri="{FF2B5EF4-FFF2-40B4-BE49-F238E27FC236}">
                  <a16:creationId xmlns:a16="http://schemas.microsoft.com/office/drawing/2014/main" id="{1FA739C4-24A4-48E1-AD1A-2011E0F8823C}"/>
                </a:ext>
              </a:extLst>
            </p:cNvPr>
            <p:cNvSpPr>
              <a:spLocks/>
            </p:cNvSpPr>
            <p:nvPr/>
          </p:nvSpPr>
          <p:spPr bwMode="auto">
            <a:xfrm>
              <a:off x="10696577" y="1054894"/>
              <a:ext cx="68263" cy="338137"/>
            </a:xfrm>
            <a:custGeom>
              <a:avLst/>
              <a:gdLst>
                <a:gd name="T0" fmla="*/ 26 w 43"/>
                <a:gd name="T1" fmla="*/ 22 h 213"/>
                <a:gd name="T2" fmla="*/ 39 w 43"/>
                <a:gd name="T3" fmla="*/ 12 h 213"/>
                <a:gd name="T4" fmla="*/ 21 w 43"/>
                <a:gd name="T5" fmla="*/ 0 h 213"/>
                <a:gd name="T6" fmla="*/ 4 w 43"/>
                <a:gd name="T7" fmla="*/ 12 h 213"/>
                <a:gd name="T8" fmla="*/ 16 w 43"/>
                <a:gd name="T9" fmla="*/ 22 h 213"/>
                <a:gd name="T10" fmla="*/ 0 w 43"/>
                <a:gd name="T11" fmla="*/ 197 h 213"/>
                <a:gd name="T12" fmla="*/ 21 w 43"/>
                <a:gd name="T13" fmla="*/ 213 h 213"/>
                <a:gd name="T14" fmla="*/ 43 w 43"/>
                <a:gd name="T15" fmla="*/ 197 h 213"/>
                <a:gd name="T16" fmla="*/ 26 w 43"/>
                <a:gd name="T17" fmla="*/ 22 h 213"/>
                <a:gd name="T18" fmla="*/ 26 w 43"/>
                <a:gd name="T19" fmla="*/ 22 h 213"/>
                <a:gd name="T20" fmla="*/ 26 w 43"/>
                <a:gd name="T21" fmla="*/ 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3">
                  <a:moveTo>
                    <a:pt x="26" y="22"/>
                  </a:moveTo>
                  <a:lnTo>
                    <a:pt x="39" y="12"/>
                  </a:lnTo>
                  <a:lnTo>
                    <a:pt x="21" y="0"/>
                  </a:lnTo>
                  <a:lnTo>
                    <a:pt x="4" y="12"/>
                  </a:lnTo>
                  <a:lnTo>
                    <a:pt x="16" y="22"/>
                  </a:lnTo>
                  <a:lnTo>
                    <a:pt x="0" y="197"/>
                  </a:lnTo>
                  <a:lnTo>
                    <a:pt x="21" y="213"/>
                  </a:lnTo>
                  <a:lnTo>
                    <a:pt x="43" y="197"/>
                  </a:lnTo>
                  <a:lnTo>
                    <a:pt x="26" y="22"/>
                  </a:lnTo>
                  <a:lnTo>
                    <a:pt x="26" y="22"/>
                  </a:lnTo>
                  <a:lnTo>
                    <a:pt x="26" y="2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1" name="Freeform 3395">
              <a:extLst>
                <a:ext uri="{FF2B5EF4-FFF2-40B4-BE49-F238E27FC236}">
                  <a16:creationId xmlns:a16="http://schemas.microsoft.com/office/drawing/2014/main" id="{95674991-F9D3-4DEA-B28D-A1BEBF02BE9D}"/>
                </a:ext>
              </a:extLst>
            </p:cNvPr>
            <p:cNvSpPr>
              <a:spLocks/>
            </p:cNvSpPr>
            <p:nvPr/>
          </p:nvSpPr>
          <p:spPr bwMode="auto">
            <a:xfrm>
              <a:off x="10812465" y="1042193"/>
              <a:ext cx="117475" cy="309562"/>
            </a:xfrm>
            <a:custGeom>
              <a:avLst/>
              <a:gdLst>
                <a:gd name="T0" fmla="*/ 0 w 57"/>
                <a:gd name="T1" fmla="*/ 7 h 150"/>
                <a:gd name="T2" fmla="*/ 23 w 57"/>
                <a:gd name="T3" fmla="*/ 0 h 150"/>
                <a:gd name="T4" fmla="*/ 57 w 57"/>
                <a:gd name="T5" fmla="*/ 150 h 150"/>
                <a:gd name="T6" fmla="*/ 33 w 57"/>
                <a:gd name="T7" fmla="*/ 150 h 150"/>
                <a:gd name="T8" fmla="*/ 0 w 57"/>
                <a:gd name="T9" fmla="*/ 7 h 150"/>
              </a:gdLst>
              <a:ahLst/>
              <a:cxnLst>
                <a:cxn ang="0">
                  <a:pos x="T0" y="T1"/>
                </a:cxn>
                <a:cxn ang="0">
                  <a:pos x="T2" y="T3"/>
                </a:cxn>
                <a:cxn ang="0">
                  <a:pos x="T4" y="T5"/>
                </a:cxn>
                <a:cxn ang="0">
                  <a:pos x="T6" y="T7"/>
                </a:cxn>
                <a:cxn ang="0">
                  <a:pos x="T8" y="T9"/>
                </a:cxn>
              </a:cxnLst>
              <a:rect l="0" t="0" r="r" b="b"/>
              <a:pathLst>
                <a:path w="57" h="150">
                  <a:moveTo>
                    <a:pt x="0" y="7"/>
                  </a:moveTo>
                  <a:cubicBezTo>
                    <a:pt x="7" y="5"/>
                    <a:pt x="14" y="3"/>
                    <a:pt x="23" y="0"/>
                  </a:cubicBezTo>
                  <a:cubicBezTo>
                    <a:pt x="45" y="49"/>
                    <a:pt x="52" y="97"/>
                    <a:pt x="57" y="150"/>
                  </a:cubicBezTo>
                  <a:cubicBezTo>
                    <a:pt x="33" y="150"/>
                    <a:pt x="33" y="150"/>
                    <a:pt x="33" y="150"/>
                  </a:cubicBezTo>
                  <a:cubicBezTo>
                    <a:pt x="27" y="100"/>
                    <a:pt x="21" y="54"/>
                    <a:pt x="0"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2" name="Freeform 3396">
              <a:extLst>
                <a:ext uri="{FF2B5EF4-FFF2-40B4-BE49-F238E27FC236}">
                  <a16:creationId xmlns:a16="http://schemas.microsoft.com/office/drawing/2014/main" id="{348AD0BF-98B1-4181-844A-DC9FC2E5C882}"/>
                </a:ext>
              </a:extLst>
            </p:cNvPr>
            <p:cNvSpPr>
              <a:spLocks/>
            </p:cNvSpPr>
            <p:nvPr/>
          </p:nvSpPr>
          <p:spPr bwMode="auto">
            <a:xfrm>
              <a:off x="10621964" y="1491455"/>
              <a:ext cx="114300" cy="423862"/>
            </a:xfrm>
            <a:custGeom>
              <a:avLst/>
              <a:gdLst>
                <a:gd name="T0" fmla="*/ 55 w 72"/>
                <a:gd name="T1" fmla="*/ 267 h 267"/>
                <a:gd name="T2" fmla="*/ 8 w 72"/>
                <a:gd name="T3" fmla="*/ 267 h 267"/>
                <a:gd name="T4" fmla="*/ 0 w 72"/>
                <a:gd name="T5" fmla="*/ 0 h 267"/>
                <a:gd name="T6" fmla="*/ 72 w 72"/>
                <a:gd name="T7" fmla="*/ 0 h 267"/>
                <a:gd name="T8" fmla="*/ 55 w 72"/>
                <a:gd name="T9" fmla="*/ 267 h 267"/>
                <a:gd name="T10" fmla="*/ 55 w 72"/>
                <a:gd name="T11" fmla="*/ 267 h 267"/>
                <a:gd name="T12" fmla="*/ 55 w 72"/>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2" h="267">
                  <a:moveTo>
                    <a:pt x="55" y="267"/>
                  </a:moveTo>
                  <a:lnTo>
                    <a:pt x="8" y="267"/>
                  </a:lnTo>
                  <a:lnTo>
                    <a:pt x="0" y="0"/>
                  </a:lnTo>
                  <a:lnTo>
                    <a:pt x="72" y="0"/>
                  </a:lnTo>
                  <a:lnTo>
                    <a:pt x="55" y="267"/>
                  </a:lnTo>
                  <a:lnTo>
                    <a:pt x="55" y="267"/>
                  </a:lnTo>
                  <a:lnTo>
                    <a:pt x="55" y="26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3" name="Freeform 3397">
              <a:extLst>
                <a:ext uri="{FF2B5EF4-FFF2-40B4-BE49-F238E27FC236}">
                  <a16:creationId xmlns:a16="http://schemas.microsoft.com/office/drawing/2014/main" id="{9FBF2432-9308-4BB6-B8F6-9BA1FE83A6E8}"/>
                </a:ext>
              </a:extLst>
            </p:cNvPr>
            <p:cNvSpPr>
              <a:spLocks/>
            </p:cNvSpPr>
            <p:nvPr/>
          </p:nvSpPr>
          <p:spPr bwMode="auto">
            <a:xfrm>
              <a:off x="10723565" y="1491455"/>
              <a:ext cx="112713" cy="423862"/>
            </a:xfrm>
            <a:custGeom>
              <a:avLst/>
              <a:gdLst>
                <a:gd name="T0" fmla="*/ 17 w 71"/>
                <a:gd name="T1" fmla="*/ 267 h 267"/>
                <a:gd name="T2" fmla="*/ 64 w 71"/>
                <a:gd name="T3" fmla="*/ 267 h 267"/>
                <a:gd name="T4" fmla="*/ 71 w 71"/>
                <a:gd name="T5" fmla="*/ 0 h 267"/>
                <a:gd name="T6" fmla="*/ 0 w 71"/>
                <a:gd name="T7" fmla="*/ 0 h 267"/>
                <a:gd name="T8" fmla="*/ 17 w 71"/>
                <a:gd name="T9" fmla="*/ 267 h 267"/>
                <a:gd name="T10" fmla="*/ 17 w 71"/>
                <a:gd name="T11" fmla="*/ 267 h 267"/>
                <a:gd name="T12" fmla="*/ 17 w 71"/>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1" h="267">
                  <a:moveTo>
                    <a:pt x="17" y="267"/>
                  </a:moveTo>
                  <a:lnTo>
                    <a:pt x="64" y="267"/>
                  </a:lnTo>
                  <a:lnTo>
                    <a:pt x="71" y="0"/>
                  </a:lnTo>
                  <a:lnTo>
                    <a:pt x="0" y="0"/>
                  </a:lnTo>
                  <a:lnTo>
                    <a:pt x="17" y="267"/>
                  </a:lnTo>
                  <a:lnTo>
                    <a:pt x="17" y="267"/>
                  </a:lnTo>
                  <a:lnTo>
                    <a:pt x="17" y="26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4" name="Freeform 3398">
              <a:extLst>
                <a:ext uri="{FF2B5EF4-FFF2-40B4-BE49-F238E27FC236}">
                  <a16:creationId xmlns:a16="http://schemas.microsoft.com/office/drawing/2014/main" id="{1289DC7F-FBD3-4A31-971C-E1B0503BE47C}"/>
                </a:ext>
              </a:extLst>
            </p:cNvPr>
            <p:cNvSpPr>
              <a:spLocks/>
            </p:cNvSpPr>
            <p:nvPr/>
          </p:nvSpPr>
          <p:spPr bwMode="auto">
            <a:xfrm>
              <a:off x="10528301" y="1042193"/>
              <a:ext cx="122238" cy="309562"/>
            </a:xfrm>
            <a:custGeom>
              <a:avLst/>
              <a:gdLst>
                <a:gd name="T0" fmla="*/ 59 w 59"/>
                <a:gd name="T1" fmla="*/ 7 h 150"/>
                <a:gd name="T2" fmla="*/ 35 w 59"/>
                <a:gd name="T3" fmla="*/ 0 h 150"/>
                <a:gd name="T4" fmla="*/ 0 w 59"/>
                <a:gd name="T5" fmla="*/ 150 h 150"/>
                <a:gd name="T6" fmla="*/ 24 w 59"/>
                <a:gd name="T7" fmla="*/ 150 h 150"/>
                <a:gd name="T8" fmla="*/ 59 w 59"/>
                <a:gd name="T9" fmla="*/ 7 h 150"/>
              </a:gdLst>
              <a:ahLst/>
              <a:cxnLst>
                <a:cxn ang="0">
                  <a:pos x="T0" y="T1"/>
                </a:cxn>
                <a:cxn ang="0">
                  <a:pos x="T2" y="T3"/>
                </a:cxn>
                <a:cxn ang="0">
                  <a:pos x="T4" y="T5"/>
                </a:cxn>
                <a:cxn ang="0">
                  <a:pos x="T6" y="T7"/>
                </a:cxn>
                <a:cxn ang="0">
                  <a:pos x="T8" y="T9"/>
                </a:cxn>
              </a:cxnLst>
              <a:rect l="0" t="0" r="r" b="b"/>
              <a:pathLst>
                <a:path w="59" h="150">
                  <a:moveTo>
                    <a:pt x="59" y="7"/>
                  </a:moveTo>
                  <a:cubicBezTo>
                    <a:pt x="51" y="5"/>
                    <a:pt x="43" y="3"/>
                    <a:pt x="35" y="0"/>
                  </a:cubicBezTo>
                  <a:cubicBezTo>
                    <a:pt x="12" y="49"/>
                    <a:pt x="5" y="97"/>
                    <a:pt x="0" y="150"/>
                  </a:cubicBezTo>
                  <a:cubicBezTo>
                    <a:pt x="24" y="150"/>
                    <a:pt x="24" y="150"/>
                    <a:pt x="24" y="150"/>
                  </a:cubicBezTo>
                  <a:cubicBezTo>
                    <a:pt x="30" y="100"/>
                    <a:pt x="37" y="54"/>
                    <a:pt x="59"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5" name="Freeform 3399">
              <a:extLst>
                <a:ext uri="{FF2B5EF4-FFF2-40B4-BE49-F238E27FC236}">
                  <a16:creationId xmlns:a16="http://schemas.microsoft.com/office/drawing/2014/main" id="{C0BF1486-5808-4D11-B0F9-45CD53978CEC}"/>
                </a:ext>
              </a:extLst>
            </p:cNvPr>
            <p:cNvSpPr>
              <a:spLocks/>
            </p:cNvSpPr>
            <p:nvPr/>
          </p:nvSpPr>
          <p:spPr bwMode="auto">
            <a:xfrm>
              <a:off x="10533064" y="1351756"/>
              <a:ext cx="38100" cy="41275"/>
            </a:xfrm>
            <a:custGeom>
              <a:avLst/>
              <a:gdLst>
                <a:gd name="T0" fmla="*/ 18 w 18"/>
                <a:gd name="T1" fmla="*/ 0 h 20"/>
                <a:gd name="T2" fmla="*/ 18 w 18"/>
                <a:gd name="T3" fmla="*/ 11 h 20"/>
                <a:gd name="T4" fmla="*/ 10 w 18"/>
                <a:gd name="T5" fmla="*/ 20 h 20"/>
                <a:gd name="T6" fmla="*/ 0 w 18"/>
                <a:gd name="T7" fmla="*/ 11 h 20"/>
                <a:gd name="T8" fmla="*/ 0 w 18"/>
                <a:gd name="T9" fmla="*/ 0 h 20"/>
                <a:gd name="T10" fmla="*/ 18 w 18"/>
                <a:gd name="T11" fmla="*/ 0 h 20"/>
                <a:gd name="T12" fmla="*/ 18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18" y="0"/>
                  </a:moveTo>
                  <a:cubicBezTo>
                    <a:pt x="18" y="11"/>
                    <a:pt x="18" y="11"/>
                    <a:pt x="18" y="11"/>
                  </a:cubicBezTo>
                  <a:cubicBezTo>
                    <a:pt x="18" y="16"/>
                    <a:pt x="14" y="20"/>
                    <a:pt x="10" y="20"/>
                  </a:cubicBezTo>
                  <a:cubicBezTo>
                    <a:pt x="5" y="20"/>
                    <a:pt x="0" y="16"/>
                    <a:pt x="0" y="11"/>
                  </a:cubicBezTo>
                  <a:cubicBezTo>
                    <a:pt x="0" y="0"/>
                    <a:pt x="0" y="0"/>
                    <a:pt x="0" y="0"/>
                  </a:cubicBezTo>
                  <a:cubicBezTo>
                    <a:pt x="18" y="0"/>
                    <a:pt x="18" y="0"/>
                    <a:pt x="18" y="0"/>
                  </a:cubicBezTo>
                  <a:cubicBezTo>
                    <a:pt x="18" y="0"/>
                    <a:pt x="18" y="0"/>
                    <a:pt x="1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6" name="Freeform 3400">
              <a:extLst>
                <a:ext uri="{FF2B5EF4-FFF2-40B4-BE49-F238E27FC236}">
                  <a16:creationId xmlns:a16="http://schemas.microsoft.com/office/drawing/2014/main" id="{81B03818-3A04-46FC-B600-122E6562DC3B}"/>
                </a:ext>
              </a:extLst>
            </p:cNvPr>
            <p:cNvSpPr>
              <a:spLocks/>
            </p:cNvSpPr>
            <p:nvPr/>
          </p:nvSpPr>
          <p:spPr bwMode="auto">
            <a:xfrm>
              <a:off x="10602915" y="1034255"/>
              <a:ext cx="257175" cy="457200"/>
            </a:xfrm>
            <a:custGeom>
              <a:avLst/>
              <a:gdLst>
                <a:gd name="T0" fmla="*/ 103 w 162"/>
                <a:gd name="T1" fmla="*/ 0 h 288"/>
                <a:gd name="T2" fmla="*/ 80 w 162"/>
                <a:gd name="T3" fmla="*/ 182 h 288"/>
                <a:gd name="T4" fmla="*/ 56 w 162"/>
                <a:gd name="T5" fmla="*/ 0 h 288"/>
                <a:gd name="T6" fmla="*/ 0 w 162"/>
                <a:gd name="T7" fmla="*/ 6 h 288"/>
                <a:gd name="T8" fmla="*/ 12 w 162"/>
                <a:gd name="T9" fmla="*/ 288 h 288"/>
                <a:gd name="T10" fmla="*/ 149 w 162"/>
                <a:gd name="T11" fmla="*/ 288 h 288"/>
                <a:gd name="T12" fmla="*/ 162 w 162"/>
                <a:gd name="T13" fmla="*/ 6 h 288"/>
                <a:gd name="T14" fmla="*/ 103 w 162"/>
                <a:gd name="T15" fmla="*/ 0 h 288"/>
                <a:gd name="T16" fmla="*/ 103 w 162"/>
                <a:gd name="T17" fmla="*/ 0 h 288"/>
                <a:gd name="T18" fmla="*/ 103 w 162"/>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03" y="0"/>
                  </a:moveTo>
                  <a:lnTo>
                    <a:pt x="80" y="182"/>
                  </a:lnTo>
                  <a:lnTo>
                    <a:pt x="56" y="0"/>
                  </a:lnTo>
                  <a:lnTo>
                    <a:pt x="0" y="6"/>
                  </a:lnTo>
                  <a:lnTo>
                    <a:pt x="12" y="288"/>
                  </a:lnTo>
                  <a:lnTo>
                    <a:pt x="149" y="288"/>
                  </a:lnTo>
                  <a:lnTo>
                    <a:pt x="162" y="6"/>
                  </a:lnTo>
                  <a:lnTo>
                    <a:pt x="103" y="0"/>
                  </a:lnTo>
                  <a:lnTo>
                    <a:pt x="103" y="0"/>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7" name="Freeform 3401">
              <a:extLst>
                <a:ext uri="{FF2B5EF4-FFF2-40B4-BE49-F238E27FC236}">
                  <a16:creationId xmlns:a16="http://schemas.microsoft.com/office/drawing/2014/main" id="{F9669CB2-8ADE-4FB9-858C-586261465120}"/>
                </a:ext>
              </a:extLst>
            </p:cNvPr>
            <p:cNvSpPr>
              <a:spLocks/>
            </p:cNvSpPr>
            <p:nvPr/>
          </p:nvSpPr>
          <p:spPr bwMode="auto">
            <a:xfrm>
              <a:off x="10656890" y="878680"/>
              <a:ext cx="142875" cy="176212"/>
            </a:xfrm>
            <a:custGeom>
              <a:avLst/>
              <a:gdLst>
                <a:gd name="T0" fmla="*/ 66 w 69"/>
                <a:gd name="T1" fmla="*/ 15 h 85"/>
                <a:gd name="T2" fmla="*/ 64 w 69"/>
                <a:gd name="T3" fmla="*/ 15 h 85"/>
                <a:gd name="T4" fmla="*/ 64 w 69"/>
                <a:gd name="T5" fmla="*/ 10 h 85"/>
                <a:gd name="T6" fmla="*/ 64 w 69"/>
                <a:gd name="T7" fmla="*/ 9 h 85"/>
                <a:gd name="T8" fmla="*/ 64 w 69"/>
                <a:gd name="T9" fmla="*/ 9 h 85"/>
                <a:gd name="T10" fmla="*/ 64 w 69"/>
                <a:gd name="T11" fmla="*/ 8 h 85"/>
                <a:gd name="T12" fmla="*/ 64 w 69"/>
                <a:gd name="T13" fmla="*/ 8 h 85"/>
                <a:gd name="T14" fmla="*/ 64 w 69"/>
                <a:gd name="T15" fmla="*/ 7 h 85"/>
                <a:gd name="T16" fmla="*/ 64 w 69"/>
                <a:gd name="T17" fmla="*/ 6 h 85"/>
                <a:gd name="T18" fmla="*/ 64 w 69"/>
                <a:gd name="T19" fmla="*/ 6 h 85"/>
                <a:gd name="T20" fmla="*/ 63 w 69"/>
                <a:gd name="T21" fmla="*/ 4 h 85"/>
                <a:gd name="T22" fmla="*/ 63 w 69"/>
                <a:gd name="T23" fmla="*/ 4 h 85"/>
                <a:gd name="T24" fmla="*/ 62 w 69"/>
                <a:gd name="T25" fmla="*/ 3 h 85"/>
                <a:gd name="T26" fmla="*/ 62 w 69"/>
                <a:gd name="T27" fmla="*/ 3 h 85"/>
                <a:gd name="T28" fmla="*/ 62 w 69"/>
                <a:gd name="T29" fmla="*/ 2 h 85"/>
                <a:gd name="T30" fmla="*/ 62 w 69"/>
                <a:gd name="T31" fmla="*/ 2 h 85"/>
                <a:gd name="T32" fmla="*/ 56 w 69"/>
                <a:gd name="T33" fmla="*/ 3 h 85"/>
                <a:gd name="T34" fmla="*/ 46 w 69"/>
                <a:gd name="T35" fmla="*/ 0 h 85"/>
                <a:gd name="T36" fmla="*/ 29 w 69"/>
                <a:gd name="T37" fmla="*/ 3 h 85"/>
                <a:gd name="T38" fmla="*/ 10 w 69"/>
                <a:gd name="T39" fmla="*/ 0 h 85"/>
                <a:gd name="T40" fmla="*/ 7 w 69"/>
                <a:gd name="T41" fmla="*/ 3 h 85"/>
                <a:gd name="T42" fmla="*/ 7 w 69"/>
                <a:gd name="T43" fmla="*/ 3 h 85"/>
                <a:gd name="T44" fmla="*/ 6 w 69"/>
                <a:gd name="T45" fmla="*/ 5 h 85"/>
                <a:gd name="T46" fmla="*/ 6 w 69"/>
                <a:gd name="T47" fmla="*/ 5 h 85"/>
                <a:gd name="T48" fmla="*/ 6 w 69"/>
                <a:gd name="T49" fmla="*/ 6 h 85"/>
                <a:gd name="T50" fmla="*/ 6 w 69"/>
                <a:gd name="T51" fmla="*/ 6 h 85"/>
                <a:gd name="T52" fmla="*/ 5 w 69"/>
                <a:gd name="T53" fmla="*/ 8 h 85"/>
                <a:gd name="T54" fmla="*/ 5 w 69"/>
                <a:gd name="T55" fmla="*/ 8 h 85"/>
                <a:gd name="T56" fmla="*/ 5 w 69"/>
                <a:gd name="T57" fmla="*/ 9 h 85"/>
                <a:gd name="T58" fmla="*/ 5 w 69"/>
                <a:gd name="T59" fmla="*/ 9 h 85"/>
                <a:gd name="T60" fmla="*/ 5 w 69"/>
                <a:gd name="T61" fmla="*/ 10 h 85"/>
                <a:gd name="T62" fmla="*/ 5 w 69"/>
                <a:gd name="T63" fmla="*/ 15 h 85"/>
                <a:gd name="T64" fmla="*/ 4 w 69"/>
                <a:gd name="T65" fmla="*/ 15 h 85"/>
                <a:gd name="T66" fmla="*/ 0 w 69"/>
                <a:gd name="T67" fmla="*/ 20 h 85"/>
                <a:gd name="T68" fmla="*/ 0 w 69"/>
                <a:gd name="T69" fmla="*/ 31 h 85"/>
                <a:gd name="T70" fmla="*/ 5 w 69"/>
                <a:gd name="T71" fmla="*/ 36 h 85"/>
                <a:gd name="T72" fmla="*/ 10 w 69"/>
                <a:gd name="T73" fmla="*/ 48 h 85"/>
                <a:gd name="T74" fmla="*/ 20 w 69"/>
                <a:gd name="T75" fmla="*/ 62 h 85"/>
                <a:gd name="T76" fmla="*/ 22 w 69"/>
                <a:gd name="T77" fmla="*/ 75 h 85"/>
                <a:gd name="T78" fmla="*/ 35 w 69"/>
                <a:gd name="T79" fmla="*/ 85 h 85"/>
                <a:gd name="T80" fmla="*/ 48 w 69"/>
                <a:gd name="T81" fmla="*/ 75 h 85"/>
                <a:gd name="T82" fmla="*/ 50 w 69"/>
                <a:gd name="T83" fmla="*/ 62 h 85"/>
                <a:gd name="T84" fmla="*/ 59 w 69"/>
                <a:gd name="T85" fmla="*/ 48 h 85"/>
                <a:gd name="T86" fmla="*/ 64 w 69"/>
                <a:gd name="T87" fmla="*/ 36 h 85"/>
                <a:gd name="T88" fmla="*/ 69 w 69"/>
                <a:gd name="T89" fmla="*/ 31 h 85"/>
                <a:gd name="T90" fmla="*/ 69 w 69"/>
                <a:gd name="T91" fmla="*/ 20 h 85"/>
                <a:gd name="T92" fmla="*/ 66 w 69"/>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85">
                  <a:moveTo>
                    <a:pt x="66" y="15"/>
                  </a:moveTo>
                  <a:cubicBezTo>
                    <a:pt x="66" y="15"/>
                    <a:pt x="65" y="15"/>
                    <a:pt x="64" y="15"/>
                  </a:cubicBezTo>
                  <a:cubicBezTo>
                    <a:pt x="64" y="10"/>
                    <a:pt x="64" y="10"/>
                    <a:pt x="64" y="10"/>
                  </a:cubicBezTo>
                  <a:cubicBezTo>
                    <a:pt x="64" y="9"/>
                    <a:pt x="64" y="9"/>
                    <a:pt x="64" y="9"/>
                  </a:cubicBezTo>
                  <a:cubicBezTo>
                    <a:pt x="64" y="9"/>
                    <a:pt x="64" y="9"/>
                    <a:pt x="64" y="9"/>
                  </a:cubicBezTo>
                  <a:cubicBezTo>
                    <a:pt x="64" y="9"/>
                    <a:pt x="64" y="9"/>
                    <a:pt x="64" y="8"/>
                  </a:cubicBezTo>
                  <a:cubicBezTo>
                    <a:pt x="64" y="8"/>
                    <a:pt x="64" y="8"/>
                    <a:pt x="64" y="8"/>
                  </a:cubicBezTo>
                  <a:cubicBezTo>
                    <a:pt x="64" y="7"/>
                    <a:pt x="64" y="7"/>
                    <a:pt x="64" y="7"/>
                  </a:cubicBezTo>
                  <a:cubicBezTo>
                    <a:pt x="64" y="7"/>
                    <a:pt x="64" y="7"/>
                    <a:pt x="64" y="6"/>
                  </a:cubicBezTo>
                  <a:cubicBezTo>
                    <a:pt x="64" y="6"/>
                    <a:pt x="64" y="6"/>
                    <a:pt x="64" y="6"/>
                  </a:cubicBezTo>
                  <a:cubicBezTo>
                    <a:pt x="63" y="5"/>
                    <a:pt x="63" y="5"/>
                    <a:pt x="63" y="4"/>
                  </a:cubicBezTo>
                  <a:cubicBezTo>
                    <a:pt x="63" y="4"/>
                    <a:pt x="63" y="4"/>
                    <a:pt x="63" y="4"/>
                  </a:cubicBezTo>
                  <a:cubicBezTo>
                    <a:pt x="62" y="3"/>
                    <a:pt x="62" y="3"/>
                    <a:pt x="62" y="3"/>
                  </a:cubicBezTo>
                  <a:cubicBezTo>
                    <a:pt x="62" y="3"/>
                    <a:pt x="62" y="3"/>
                    <a:pt x="62" y="3"/>
                  </a:cubicBezTo>
                  <a:cubicBezTo>
                    <a:pt x="62" y="2"/>
                    <a:pt x="62" y="2"/>
                    <a:pt x="62" y="2"/>
                  </a:cubicBezTo>
                  <a:cubicBezTo>
                    <a:pt x="62" y="2"/>
                    <a:pt x="62" y="2"/>
                    <a:pt x="62" y="2"/>
                  </a:cubicBezTo>
                  <a:cubicBezTo>
                    <a:pt x="60" y="3"/>
                    <a:pt x="58" y="3"/>
                    <a:pt x="56" y="3"/>
                  </a:cubicBezTo>
                  <a:cubicBezTo>
                    <a:pt x="52" y="3"/>
                    <a:pt x="48" y="2"/>
                    <a:pt x="46" y="0"/>
                  </a:cubicBezTo>
                  <a:cubicBezTo>
                    <a:pt x="43" y="2"/>
                    <a:pt x="36" y="3"/>
                    <a:pt x="29" y="3"/>
                  </a:cubicBezTo>
                  <a:cubicBezTo>
                    <a:pt x="21" y="3"/>
                    <a:pt x="14" y="2"/>
                    <a:pt x="10" y="0"/>
                  </a:cubicBezTo>
                  <a:cubicBezTo>
                    <a:pt x="9" y="1"/>
                    <a:pt x="8" y="2"/>
                    <a:pt x="7" y="3"/>
                  </a:cubicBezTo>
                  <a:cubicBezTo>
                    <a:pt x="7" y="3"/>
                    <a:pt x="7" y="3"/>
                    <a:pt x="7" y="3"/>
                  </a:cubicBezTo>
                  <a:cubicBezTo>
                    <a:pt x="7" y="4"/>
                    <a:pt x="6" y="4"/>
                    <a:pt x="6" y="5"/>
                  </a:cubicBezTo>
                  <a:cubicBezTo>
                    <a:pt x="6" y="5"/>
                    <a:pt x="6" y="5"/>
                    <a:pt x="6" y="5"/>
                  </a:cubicBezTo>
                  <a:cubicBezTo>
                    <a:pt x="6" y="6"/>
                    <a:pt x="6" y="6"/>
                    <a:pt x="6" y="6"/>
                  </a:cubicBezTo>
                  <a:cubicBezTo>
                    <a:pt x="6" y="6"/>
                    <a:pt x="6" y="6"/>
                    <a:pt x="6" y="6"/>
                  </a:cubicBezTo>
                  <a:cubicBezTo>
                    <a:pt x="5" y="7"/>
                    <a:pt x="5" y="7"/>
                    <a:pt x="5" y="8"/>
                  </a:cubicBezTo>
                  <a:cubicBezTo>
                    <a:pt x="5" y="8"/>
                    <a:pt x="5" y="8"/>
                    <a:pt x="5" y="8"/>
                  </a:cubicBezTo>
                  <a:cubicBezTo>
                    <a:pt x="5" y="9"/>
                    <a:pt x="5" y="9"/>
                    <a:pt x="5" y="9"/>
                  </a:cubicBezTo>
                  <a:cubicBezTo>
                    <a:pt x="5" y="9"/>
                    <a:pt x="5" y="9"/>
                    <a:pt x="5" y="9"/>
                  </a:cubicBezTo>
                  <a:cubicBezTo>
                    <a:pt x="5" y="9"/>
                    <a:pt x="5" y="10"/>
                    <a:pt x="5" y="10"/>
                  </a:cubicBezTo>
                  <a:cubicBezTo>
                    <a:pt x="5" y="15"/>
                    <a:pt x="5" y="15"/>
                    <a:pt x="5" y="15"/>
                  </a:cubicBezTo>
                  <a:cubicBezTo>
                    <a:pt x="4" y="15"/>
                    <a:pt x="4" y="15"/>
                    <a:pt x="4" y="15"/>
                  </a:cubicBezTo>
                  <a:cubicBezTo>
                    <a:pt x="2" y="15"/>
                    <a:pt x="0" y="17"/>
                    <a:pt x="0" y="20"/>
                  </a:cubicBezTo>
                  <a:cubicBezTo>
                    <a:pt x="0" y="31"/>
                    <a:pt x="0" y="31"/>
                    <a:pt x="0" y="31"/>
                  </a:cubicBezTo>
                  <a:cubicBezTo>
                    <a:pt x="0" y="34"/>
                    <a:pt x="3" y="36"/>
                    <a:pt x="5" y="36"/>
                  </a:cubicBezTo>
                  <a:cubicBezTo>
                    <a:pt x="10" y="48"/>
                    <a:pt x="10" y="48"/>
                    <a:pt x="10" y="48"/>
                  </a:cubicBezTo>
                  <a:cubicBezTo>
                    <a:pt x="12" y="55"/>
                    <a:pt x="16" y="60"/>
                    <a:pt x="20" y="62"/>
                  </a:cubicBezTo>
                  <a:cubicBezTo>
                    <a:pt x="22" y="75"/>
                    <a:pt x="22" y="75"/>
                    <a:pt x="22" y="75"/>
                  </a:cubicBezTo>
                  <a:cubicBezTo>
                    <a:pt x="35" y="85"/>
                    <a:pt x="35" y="85"/>
                    <a:pt x="35" y="85"/>
                  </a:cubicBezTo>
                  <a:cubicBezTo>
                    <a:pt x="48" y="75"/>
                    <a:pt x="48" y="75"/>
                    <a:pt x="48" y="75"/>
                  </a:cubicBezTo>
                  <a:cubicBezTo>
                    <a:pt x="50" y="62"/>
                    <a:pt x="50" y="62"/>
                    <a:pt x="50" y="62"/>
                  </a:cubicBezTo>
                  <a:cubicBezTo>
                    <a:pt x="55" y="60"/>
                    <a:pt x="56" y="55"/>
                    <a:pt x="59" y="48"/>
                  </a:cubicBezTo>
                  <a:cubicBezTo>
                    <a:pt x="64" y="36"/>
                    <a:pt x="64" y="36"/>
                    <a:pt x="64" y="36"/>
                  </a:cubicBezTo>
                  <a:cubicBezTo>
                    <a:pt x="68" y="36"/>
                    <a:pt x="69" y="34"/>
                    <a:pt x="69" y="31"/>
                  </a:cubicBezTo>
                  <a:cubicBezTo>
                    <a:pt x="69" y="20"/>
                    <a:pt x="69" y="20"/>
                    <a:pt x="69" y="20"/>
                  </a:cubicBezTo>
                  <a:cubicBezTo>
                    <a:pt x="69" y="18"/>
                    <a:pt x="68" y="16"/>
                    <a:pt x="66" y="15"/>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8" name="Freeform 3402">
              <a:extLst>
                <a:ext uri="{FF2B5EF4-FFF2-40B4-BE49-F238E27FC236}">
                  <a16:creationId xmlns:a16="http://schemas.microsoft.com/office/drawing/2014/main" id="{3A078D1A-068D-4A74-8D0B-EBF66C8D2F4E}"/>
                </a:ext>
              </a:extLst>
            </p:cNvPr>
            <p:cNvSpPr>
              <a:spLocks/>
            </p:cNvSpPr>
            <p:nvPr/>
          </p:nvSpPr>
          <p:spPr bwMode="auto">
            <a:xfrm>
              <a:off x="8939214" y="1466056"/>
              <a:ext cx="1112838" cy="511175"/>
            </a:xfrm>
            <a:custGeom>
              <a:avLst/>
              <a:gdLst>
                <a:gd name="T0" fmla="*/ 0 w 701"/>
                <a:gd name="T1" fmla="*/ 322 h 322"/>
                <a:gd name="T2" fmla="*/ 701 w 701"/>
                <a:gd name="T3" fmla="*/ 322 h 322"/>
                <a:gd name="T4" fmla="*/ 701 w 701"/>
                <a:gd name="T5" fmla="*/ 0 h 322"/>
                <a:gd name="T6" fmla="*/ 560 w 701"/>
                <a:gd name="T7" fmla="*/ 82 h 322"/>
                <a:gd name="T8" fmla="*/ 419 w 701"/>
                <a:gd name="T9" fmla="*/ 123 h 322"/>
                <a:gd name="T10" fmla="*/ 280 w 701"/>
                <a:gd name="T11" fmla="*/ 259 h 322"/>
                <a:gd name="T12" fmla="*/ 140 w 701"/>
                <a:gd name="T13" fmla="*/ 236 h 322"/>
                <a:gd name="T14" fmla="*/ 0 w 70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322">
                  <a:moveTo>
                    <a:pt x="0" y="322"/>
                  </a:moveTo>
                  <a:lnTo>
                    <a:pt x="701" y="322"/>
                  </a:lnTo>
                  <a:lnTo>
                    <a:pt x="701" y="0"/>
                  </a:lnTo>
                  <a:lnTo>
                    <a:pt x="560" y="82"/>
                  </a:lnTo>
                  <a:lnTo>
                    <a:pt x="419" y="123"/>
                  </a:lnTo>
                  <a:lnTo>
                    <a:pt x="280" y="259"/>
                  </a:lnTo>
                  <a:lnTo>
                    <a:pt x="140" y="236"/>
                  </a:lnTo>
                  <a:lnTo>
                    <a:pt x="0" y="3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49" name="Freeform 3403">
              <a:extLst>
                <a:ext uri="{FF2B5EF4-FFF2-40B4-BE49-F238E27FC236}">
                  <a16:creationId xmlns:a16="http://schemas.microsoft.com/office/drawing/2014/main" id="{F6CC1973-930B-4BB8-A0DE-B12EB682585C}"/>
                </a:ext>
              </a:extLst>
            </p:cNvPr>
            <p:cNvSpPr>
              <a:spLocks/>
            </p:cNvSpPr>
            <p:nvPr/>
          </p:nvSpPr>
          <p:spPr bwMode="auto">
            <a:xfrm>
              <a:off x="10047289" y="1227930"/>
              <a:ext cx="881062" cy="749300"/>
            </a:xfrm>
            <a:custGeom>
              <a:avLst/>
              <a:gdLst>
                <a:gd name="T0" fmla="*/ 0 w 552"/>
                <a:gd name="T1" fmla="*/ 472 h 472"/>
                <a:gd name="T2" fmla="*/ 552 w 552"/>
                <a:gd name="T3" fmla="*/ 472 h 472"/>
                <a:gd name="T4" fmla="*/ 552 w 552"/>
                <a:gd name="T5" fmla="*/ 0 h 472"/>
                <a:gd name="T6" fmla="*/ 364 w 552"/>
                <a:gd name="T7" fmla="*/ 46 h 472"/>
                <a:gd name="T8" fmla="*/ 178 w 552"/>
                <a:gd name="T9" fmla="*/ 158 h 472"/>
                <a:gd name="T10" fmla="*/ 0 w 552"/>
                <a:gd name="T11" fmla="*/ 150 h 472"/>
                <a:gd name="T12" fmla="*/ 0 w 552"/>
                <a:gd name="T13" fmla="*/ 472 h 472"/>
              </a:gdLst>
              <a:ahLst/>
              <a:cxnLst>
                <a:cxn ang="0">
                  <a:pos x="T0" y="T1"/>
                </a:cxn>
                <a:cxn ang="0">
                  <a:pos x="T2" y="T3"/>
                </a:cxn>
                <a:cxn ang="0">
                  <a:pos x="T4" y="T5"/>
                </a:cxn>
                <a:cxn ang="0">
                  <a:pos x="T6" y="T7"/>
                </a:cxn>
                <a:cxn ang="0">
                  <a:pos x="T8" y="T9"/>
                </a:cxn>
                <a:cxn ang="0">
                  <a:pos x="T10" y="T11"/>
                </a:cxn>
                <a:cxn ang="0">
                  <a:pos x="T12" y="T13"/>
                </a:cxn>
              </a:cxnLst>
              <a:rect l="0" t="0" r="r" b="b"/>
              <a:pathLst>
                <a:path w="552" h="472">
                  <a:moveTo>
                    <a:pt x="0" y="472"/>
                  </a:moveTo>
                  <a:lnTo>
                    <a:pt x="552" y="472"/>
                  </a:lnTo>
                  <a:lnTo>
                    <a:pt x="552" y="0"/>
                  </a:lnTo>
                  <a:lnTo>
                    <a:pt x="364" y="46"/>
                  </a:lnTo>
                  <a:lnTo>
                    <a:pt x="178" y="158"/>
                  </a:lnTo>
                  <a:lnTo>
                    <a:pt x="0" y="150"/>
                  </a:lnTo>
                  <a:lnTo>
                    <a:pt x="0" y="472"/>
                  </a:lnTo>
                  <a:close/>
                </a:path>
              </a:pathLst>
            </a:custGeom>
            <a:solidFill>
              <a:srgbClr val="002050"/>
            </a:solidFill>
            <a:ln>
              <a:noFill/>
            </a:ln>
          </p:spPr>
          <p:txBody>
            <a:bodyPr vert="horz" wrap="square" lIns="91440" tIns="45720" rIns="91440" bIns="45720" numCol="1" anchor="b" anchorCtr="0" compatLnSpc="1">
              <a:prstTxWarp prst="textNoShape">
                <a:avLst/>
              </a:prstTxWarp>
            </a:bodyPr>
            <a:lstStyle/>
            <a:p>
              <a:pPr algn="r" defTabSz="914400">
                <a:defRPr/>
              </a:pPr>
              <a:r>
                <a:rPr lang="en-US" altLang="en-US" sz="900" b="1" kern="0">
                  <a:solidFill>
                    <a:srgbClr val="FFFFFF"/>
                  </a:solidFill>
                </a:rPr>
                <a:t>IT drives business</a:t>
              </a:r>
            </a:p>
            <a:p>
              <a:pPr algn="r" defTabSz="914400">
                <a:defRPr/>
              </a:pPr>
              <a:r>
                <a:rPr lang="en-US" altLang="en-US" sz="900" b="1" kern="0" spc="20">
                  <a:solidFill>
                    <a:srgbClr val="FFFFFF"/>
                  </a:solidFill>
                </a:rPr>
                <a:t>success!</a:t>
              </a:r>
              <a:endParaRPr lang="en-US" altLang="en-US" kern="0" spc="20">
                <a:solidFill>
                  <a:srgbClr val="505050"/>
                </a:solidFill>
              </a:endParaRPr>
            </a:p>
          </p:txBody>
        </p:sp>
        <p:sp>
          <p:nvSpPr>
            <p:cNvPr id="50" name="Rectangle 3408">
              <a:extLst>
                <a:ext uri="{FF2B5EF4-FFF2-40B4-BE49-F238E27FC236}">
                  <a16:creationId xmlns:a16="http://schemas.microsoft.com/office/drawing/2014/main" id="{9D4BD55D-F98E-44E1-B537-D2372CA6EC0A}"/>
                </a:ext>
              </a:extLst>
            </p:cNvPr>
            <p:cNvSpPr>
              <a:spLocks noChangeArrowheads="1"/>
            </p:cNvSpPr>
            <p:nvPr/>
          </p:nvSpPr>
          <p:spPr bwMode="auto">
            <a:xfrm>
              <a:off x="11043461" y="1158934"/>
              <a:ext cx="12453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b="1" dirty="0">
                  <a:solidFill>
                    <a:srgbClr val="002050"/>
                  </a:solidFill>
                  <a:latin typeface="Segoe UI" panose="020B0502040204020203" pitchFamily="34" charset="0"/>
                </a:rPr>
                <a:t>High IT performance</a:t>
              </a:r>
              <a:r>
                <a:rPr lang="en-US" altLang="en-US" sz="900" dirty="0">
                  <a:solidFill>
                    <a:srgbClr val="002050"/>
                  </a:solidFill>
                  <a:latin typeface="Segoe UI" panose="020B0502040204020203" pitchFamily="34" charset="0"/>
                </a:rPr>
                <a:t> correlates with strong business performance,</a:t>
              </a:r>
              <a:br>
                <a:rPr lang="en-US" altLang="en-US" sz="900" dirty="0">
                  <a:solidFill>
                    <a:srgbClr val="002050"/>
                  </a:solidFill>
                  <a:latin typeface="Segoe UI" panose="020B0502040204020203" pitchFamily="34" charset="0"/>
                </a:rPr>
              </a:br>
              <a:r>
                <a:rPr lang="en-US" altLang="en-US" sz="900" spc="-30" dirty="0">
                  <a:solidFill>
                    <a:srgbClr val="002050"/>
                  </a:solidFill>
                  <a:latin typeface="Segoe UI" panose="020B0502040204020203" pitchFamily="34" charset="0"/>
                </a:rPr>
                <a:t>helps boost productivity,</a:t>
              </a:r>
              <a:br>
                <a:rPr lang="en-US" altLang="en-US" sz="900" dirty="0">
                  <a:solidFill>
                    <a:srgbClr val="002050"/>
                  </a:solidFill>
                  <a:latin typeface="Segoe UI" panose="020B0502040204020203" pitchFamily="34" charset="0"/>
                </a:rPr>
              </a:br>
              <a:r>
                <a:rPr lang="en-US" altLang="en-US" sz="900" spc="-20" dirty="0">
                  <a:solidFill>
                    <a:srgbClr val="002050"/>
                  </a:solidFill>
                  <a:latin typeface="Segoe UI" panose="020B0502040204020203" pitchFamily="34" charset="0"/>
                </a:rPr>
                <a:t>market share and profit</a:t>
              </a:r>
              <a:endParaRPr lang="en-US" altLang="en-US" spc="-20" dirty="0">
                <a:solidFill>
                  <a:srgbClr val="505050"/>
                </a:solidFill>
                <a:latin typeface="Segoe UI" panose="020B0502040204020203" pitchFamily="34" charset="0"/>
              </a:endParaRPr>
            </a:p>
          </p:txBody>
        </p:sp>
      </p:grpSp>
      <p:sp>
        <p:nvSpPr>
          <p:cNvPr id="51" name="Oval 3203">
            <a:extLst>
              <a:ext uri="{FF2B5EF4-FFF2-40B4-BE49-F238E27FC236}">
                <a16:creationId xmlns:a16="http://schemas.microsoft.com/office/drawing/2014/main" id="{F2AA3519-5C38-48D3-A07A-AB59824620D5}"/>
              </a:ext>
            </a:extLst>
          </p:cNvPr>
          <p:cNvSpPr>
            <a:spLocks noChangeArrowheads="1"/>
          </p:cNvSpPr>
          <p:nvPr/>
        </p:nvSpPr>
        <p:spPr bwMode="auto">
          <a:xfrm>
            <a:off x="1318820" y="2615580"/>
            <a:ext cx="2260600" cy="22606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2" name="Freeform 3205">
            <a:extLst>
              <a:ext uri="{FF2B5EF4-FFF2-40B4-BE49-F238E27FC236}">
                <a16:creationId xmlns:a16="http://schemas.microsoft.com/office/drawing/2014/main" id="{6438A34F-9B0B-4936-BCB7-48583AF9C1B4}"/>
              </a:ext>
            </a:extLst>
          </p:cNvPr>
          <p:cNvSpPr>
            <a:spLocks/>
          </p:cNvSpPr>
          <p:nvPr/>
        </p:nvSpPr>
        <p:spPr bwMode="auto">
          <a:xfrm>
            <a:off x="2780908" y="4328494"/>
            <a:ext cx="206375" cy="109537"/>
          </a:xfrm>
          <a:custGeom>
            <a:avLst/>
            <a:gdLst>
              <a:gd name="T0" fmla="*/ 43 w 100"/>
              <a:gd name="T1" fmla="*/ 0 h 53"/>
              <a:gd name="T2" fmla="*/ 100 w 100"/>
              <a:gd name="T3" fmla="*/ 53 h 53"/>
              <a:gd name="T4" fmla="*/ 43 w 100"/>
              <a:gd name="T5" fmla="*/ 53 h 53"/>
              <a:gd name="T6" fmla="*/ 0 w 100"/>
              <a:gd name="T7" fmla="*/ 53 h 53"/>
              <a:gd name="T8" fmla="*/ 0 w 100"/>
              <a:gd name="T9" fmla="*/ 0 h 53"/>
              <a:gd name="T10" fmla="*/ 43 w 100"/>
              <a:gd name="T11" fmla="*/ 0 h 53"/>
              <a:gd name="T12" fmla="*/ 43 w 10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43" y="0"/>
                </a:moveTo>
                <a:cubicBezTo>
                  <a:pt x="73" y="0"/>
                  <a:pt x="97" y="23"/>
                  <a:pt x="100" y="53"/>
                </a:cubicBezTo>
                <a:cubicBezTo>
                  <a:pt x="43" y="53"/>
                  <a:pt x="43" y="53"/>
                  <a:pt x="43" y="53"/>
                </a:cubicBezTo>
                <a:cubicBezTo>
                  <a:pt x="0" y="53"/>
                  <a:pt x="0" y="53"/>
                  <a:pt x="0" y="53"/>
                </a:cubicBezTo>
                <a:cubicBezTo>
                  <a:pt x="0" y="0"/>
                  <a:pt x="0" y="0"/>
                  <a:pt x="0" y="0"/>
                </a:cubicBezTo>
                <a:cubicBezTo>
                  <a:pt x="43" y="0"/>
                  <a:pt x="43" y="0"/>
                  <a:pt x="43" y="0"/>
                </a:cubicBezTo>
                <a:cubicBezTo>
                  <a:pt x="43" y="0"/>
                  <a:pt x="43" y="0"/>
                  <a:pt x="43" y="0"/>
                </a:cubicBez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3" name="Freeform 3207">
            <a:extLst>
              <a:ext uri="{FF2B5EF4-FFF2-40B4-BE49-F238E27FC236}">
                <a16:creationId xmlns:a16="http://schemas.microsoft.com/office/drawing/2014/main" id="{0791EC35-71BA-4552-9CDD-1A59D0E4E41C}"/>
              </a:ext>
            </a:extLst>
          </p:cNvPr>
          <p:cNvSpPr>
            <a:spLocks/>
          </p:cNvSpPr>
          <p:nvPr/>
        </p:nvSpPr>
        <p:spPr bwMode="auto">
          <a:xfrm>
            <a:off x="2525321" y="4328494"/>
            <a:ext cx="207963" cy="109537"/>
          </a:xfrm>
          <a:custGeom>
            <a:avLst/>
            <a:gdLst>
              <a:gd name="T0" fmla="*/ 42 w 100"/>
              <a:gd name="T1" fmla="*/ 0 h 53"/>
              <a:gd name="T2" fmla="*/ 100 w 100"/>
              <a:gd name="T3" fmla="*/ 53 h 53"/>
              <a:gd name="T4" fmla="*/ 42 w 100"/>
              <a:gd name="T5" fmla="*/ 53 h 53"/>
              <a:gd name="T6" fmla="*/ 0 w 100"/>
              <a:gd name="T7" fmla="*/ 53 h 53"/>
              <a:gd name="T8" fmla="*/ 0 w 100"/>
              <a:gd name="T9" fmla="*/ 0 h 53"/>
              <a:gd name="T10" fmla="*/ 42 w 100"/>
              <a:gd name="T11" fmla="*/ 0 h 53"/>
              <a:gd name="T12" fmla="*/ 42 w 10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42" y="0"/>
                </a:moveTo>
                <a:cubicBezTo>
                  <a:pt x="73" y="0"/>
                  <a:pt x="96" y="23"/>
                  <a:pt x="100" y="53"/>
                </a:cubicBezTo>
                <a:cubicBezTo>
                  <a:pt x="42" y="53"/>
                  <a:pt x="42" y="53"/>
                  <a:pt x="42" y="53"/>
                </a:cubicBezTo>
                <a:cubicBezTo>
                  <a:pt x="0" y="53"/>
                  <a:pt x="0" y="53"/>
                  <a:pt x="0" y="53"/>
                </a:cubicBezTo>
                <a:cubicBezTo>
                  <a:pt x="0" y="0"/>
                  <a:pt x="0" y="0"/>
                  <a:pt x="0" y="0"/>
                </a:cubicBezTo>
                <a:cubicBezTo>
                  <a:pt x="42" y="0"/>
                  <a:pt x="42" y="0"/>
                  <a:pt x="42" y="0"/>
                </a:cubicBezTo>
                <a:cubicBezTo>
                  <a:pt x="42" y="0"/>
                  <a:pt x="42" y="0"/>
                  <a:pt x="42" y="0"/>
                </a:cubicBez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4" name="Freeform 3228">
            <a:extLst>
              <a:ext uri="{FF2B5EF4-FFF2-40B4-BE49-F238E27FC236}">
                <a16:creationId xmlns:a16="http://schemas.microsoft.com/office/drawing/2014/main" id="{F7F3F588-73BE-46DD-BB8B-9E838DD72120}"/>
              </a:ext>
            </a:extLst>
          </p:cNvPr>
          <p:cNvSpPr>
            <a:spLocks/>
          </p:cNvSpPr>
          <p:nvPr/>
        </p:nvSpPr>
        <p:spPr bwMode="auto">
          <a:xfrm>
            <a:off x="1880796" y="4371356"/>
            <a:ext cx="212725" cy="109537"/>
          </a:xfrm>
          <a:custGeom>
            <a:avLst/>
            <a:gdLst>
              <a:gd name="T0" fmla="*/ 58 w 103"/>
              <a:gd name="T1" fmla="*/ 0 h 53"/>
              <a:gd name="T2" fmla="*/ 0 w 103"/>
              <a:gd name="T3" fmla="*/ 53 h 53"/>
              <a:gd name="T4" fmla="*/ 58 w 103"/>
              <a:gd name="T5" fmla="*/ 53 h 53"/>
              <a:gd name="T6" fmla="*/ 103 w 103"/>
              <a:gd name="T7" fmla="*/ 53 h 53"/>
              <a:gd name="T8" fmla="*/ 103 w 103"/>
              <a:gd name="T9" fmla="*/ 0 h 53"/>
              <a:gd name="T10" fmla="*/ 58 w 103"/>
              <a:gd name="T11" fmla="*/ 0 h 53"/>
              <a:gd name="T12" fmla="*/ 58 w 10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3" h="53">
                <a:moveTo>
                  <a:pt x="58" y="0"/>
                </a:moveTo>
                <a:cubicBezTo>
                  <a:pt x="28" y="0"/>
                  <a:pt x="2" y="24"/>
                  <a:pt x="0" y="53"/>
                </a:cubicBezTo>
                <a:cubicBezTo>
                  <a:pt x="58" y="53"/>
                  <a:pt x="58" y="53"/>
                  <a:pt x="58" y="53"/>
                </a:cubicBezTo>
                <a:cubicBezTo>
                  <a:pt x="103" y="53"/>
                  <a:pt x="103" y="53"/>
                  <a:pt x="103" y="53"/>
                </a:cubicBezTo>
                <a:cubicBezTo>
                  <a:pt x="103" y="0"/>
                  <a:pt x="103" y="0"/>
                  <a:pt x="103" y="0"/>
                </a:cubicBezTo>
                <a:cubicBezTo>
                  <a:pt x="58" y="0"/>
                  <a:pt x="58" y="0"/>
                  <a:pt x="58" y="0"/>
                </a:cubicBezTo>
                <a:cubicBezTo>
                  <a:pt x="58" y="0"/>
                  <a:pt x="58" y="0"/>
                  <a:pt x="58" y="0"/>
                </a:cubicBez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5" name="Freeform 3239">
            <a:extLst>
              <a:ext uri="{FF2B5EF4-FFF2-40B4-BE49-F238E27FC236}">
                <a16:creationId xmlns:a16="http://schemas.microsoft.com/office/drawing/2014/main" id="{38F5BA6E-FBA2-4B74-9825-020754C32B1D}"/>
              </a:ext>
            </a:extLst>
          </p:cNvPr>
          <p:cNvSpPr>
            <a:spLocks/>
          </p:cNvSpPr>
          <p:nvPr/>
        </p:nvSpPr>
        <p:spPr bwMode="auto">
          <a:xfrm>
            <a:off x="1899845" y="4371355"/>
            <a:ext cx="190500" cy="57150"/>
          </a:xfrm>
          <a:custGeom>
            <a:avLst/>
            <a:gdLst>
              <a:gd name="T0" fmla="*/ 49 w 92"/>
              <a:gd name="T1" fmla="*/ 0 h 27"/>
              <a:gd name="T2" fmla="*/ 0 w 92"/>
              <a:gd name="T3" fmla="*/ 27 h 27"/>
              <a:gd name="T4" fmla="*/ 63 w 92"/>
              <a:gd name="T5" fmla="*/ 27 h 27"/>
              <a:gd name="T6" fmla="*/ 92 w 92"/>
              <a:gd name="T7" fmla="*/ 0 h 27"/>
              <a:gd name="T8" fmla="*/ 49 w 92"/>
              <a:gd name="T9" fmla="*/ 0 h 27"/>
              <a:gd name="T10" fmla="*/ 49 w 92"/>
              <a:gd name="T11" fmla="*/ 0 h 27"/>
            </a:gdLst>
            <a:ahLst/>
            <a:cxnLst>
              <a:cxn ang="0">
                <a:pos x="T0" y="T1"/>
              </a:cxn>
              <a:cxn ang="0">
                <a:pos x="T2" y="T3"/>
              </a:cxn>
              <a:cxn ang="0">
                <a:pos x="T4" y="T5"/>
              </a:cxn>
              <a:cxn ang="0">
                <a:pos x="T6" y="T7"/>
              </a:cxn>
              <a:cxn ang="0">
                <a:pos x="T8" y="T9"/>
              </a:cxn>
              <a:cxn ang="0">
                <a:pos x="T10" y="T11"/>
              </a:cxn>
            </a:cxnLst>
            <a:rect l="0" t="0" r="r" b="b"/>
            <a:pathLst>
              <a:path w="92" h="27">
                <a:moveTo>
                  <a:pt x="49" y="0"/>
                </a:moveTo>
                <a:cubicBezTo>
                  <a:pt x="29" y="0"/>
                  <a:pt x="11" y="11"/>
                  <a:pt x="0" y="27"/>
                </a:cubicBezTo>
                <a:cubicBezTo>
                  <a:pt x="63" y="27"/>
                  <a:pt x="63" y="27"/>
                  <a:pt x="63" y="27"/>
                </a:cubicBezTo>
                <a:cubicBezTo>
                  <a:pt x="79" y="27"/>
                  <a:pt x="91" y="15"/>
                  <a:pt x="92" y="0"/>
                </a:cubicBezTo>
                <a:cubicBezTo>
                  <a:pt x="49" y="0"/>
                  <a:pt x="49" y="0"/>
                  <a:pt x="49" y="0"/>
                </a:cubicBezTo>
                <a:cubicBezTo>
                  <a:pt x="49" y="0"/>
                  <a:pt x="49" y="0"/>
                  <a:pt x="4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6" name="Freeform 3240">
            <a:extLst>
              <a:ext uri="{FF2B5EF4-FFF2-40B4-BE49-F238E27FC236}">
                <a16:creationId xmlns:a16="http://schemas.microsoft.com/office/drawing/2014/main" id="{B1019F2C-92CA-4878-A440-482D3F289ECF}"/>
              </a:ext>
            </a:extLst>
          </p:cNvPr>
          <p:cNvSpPr>
            <a:spLocks/>
          </p:cNvSpPr>
          <p:nvPr/>
        </p:nvSpPr>
        <p:spPr bwMode="auto">
          <a:xfrm>
            <a:off x="2144321" y="4371356"/>
            <a:ext cx="212725" cy="109537"/>
          </a:xfrm>
          <a:custGeom>
            <a:avLst/>
            <a:gdLst>
              <a:gd name="T0" fmla="*/ 59 w 103"/>
              <a:gd name="T1" fmla="*/ 0 h 53"/>
              <a:gd name="T2" fmla="*/ 0 w 103"/>
              <a:gd name="T3" fmla="*/ 53 h 53"/>
              <a:gd name="T4" fmla="*/ 59 w 103"/>
              <a:gd name="T5" fmla="*/ 53 h 53"/>
              <a:gd name="T6" fmla="*/ 103 w 103"/>
              <a:gd name="T7" fmla="*/ 53 h 53"/>
              <a:gd name="T8" fmla="*/ 103 w 103"/>
              <a:gd name="T9" fmla="*/ 0 h 53"/>
              <a:gd name="T10" fmla="*/ 59 w 103"/>
              <a:gd name="T11" fmla="*/ 0 h 53"/>
              <a:gd name="T12" fmla="*/ 59 w 10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3" h="53">
                <a:moveTo>
                  <a:pt x="59" y="0"/>
                </a:moveTo>
                <a:cubicBezTo>
                  <a:pt x="28" y="0"/>
                  <a:pt x="3" y="24"/>
                  <a:pt x="0" y="53"/>
                </a:cubicBezTo>
                <a:cubicBezTo>
                  <a:pt x="59" y="53"/>
                  <a:pt x="59" y="53"/>
                  <a:pt x="59" y="53"/>
                </a:cubicBezTo>
                <a:cubicBezTo>
                  <a:pt x="103" y="53"/>
                  <a:pt x="103" y="53"/>
                  <a:pt x="103" y="53"/>
                </a:cubicBezTo>
                <a:cubicBezTo>
                  <a:pt x="103" y="0"/>
                  <a:pt x="103" y="0"/>
                  <a:pt x="103" y="0"/>
                </a:cubicBezTo>
                <a:cubicBezTo>
                  <a:pt x="59" y="0"/>
                  <a:pt x="59" y="0"/>
                  <a:pt x="59" y="0"/>
                </a:cubicBezTo>
                <a:cubicBezTo>
                  <a:pt x="59" y="0"/>
                  <a:pt x="59" y="0"/>
                  <a:pt x="59" y="0"/>
                </a:cubicBez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57" name="Freeform 3241">
            <a:extLst>
              <a:ext uri="{FF2B5EF4-FFF2-40B4-BE49-F238E27FC236}">
                <a16:creationId xmlns:a16="http://schemas.microsoft.com/office/drawing/2014/main" id="{95D85AFF-3F0C-4A24-B4E6-4A0ACC766822}"/>
              </a:ext>
            </a:extLst>
          </p:cNvPr>
          <p:cNvSpPr>
            <a:spLocks/>
          </p:cNvSpPr>
          <p:nvPr/>
        </p:nvSpPr>
        <p:spPr bwMode="auto">
          <a:xfrm>
            <a:off x="2164957" y="4371355"/>
            <a:ext cx="192088" cy="57150"/>
          </a:xfrm>
          <a:custGeom>
            <a:avLst/>
            <a:gdLst>
              <a:gd name="T0" fmla="*/ 49 w 93"/>
              <a:gd name="T1" fmla="*/ 0 h 27"/>
              <a:gd name="T2" fmla="*/ 0 w 93"/>
              <a:gd name="T3" fmla="*/ 27 h 27"/>
              <a:gd name="T4" fmla="*/ 63 w 93"/>
              <a:gd name="T5" fmla="*/ 27 h 27"/>
              <a:gd name="T6" fmla="*/ 93 w 93"/>
              <a:gd name="T7" fmla="*/ 0 h 27"/>
              <a:gd name="T8" fmla="*/ 49 w 93"/>
              <a:gd name="T9" fmla="*/ 0 h 27"/>
              <a:gd name="T10" fmla="*/ 49 w 93"/>
              <a:gd name="T11" fmla="*/ 0 h 27"/>
            </a:gdLst>
            <a:ahLst/>
            <a:cxnLst>
              <a:cxn ang="0">
                <a:pos x="T0" y="T1"/>
              </a:cxn>
              <a:cxn ang="0">
                <a:pos x="T2" y="T3"/>
              </a:cxn>
              <a:cxn ang="0">
                <a:pos x="T4" y="T5"/>
              </a:cxn>
              <a:cxn ang="0">
                <a:pos x="T6" y="T7"/>
              </a:cxn>
              <a:cxn ang="0">
                <a:pos x="T8" y="T9"/>
              </a:cxn>
              <a:cxn ang="0">
                <a:pos x="T10" y="T11"/>
              </a:cxn>
            </a:cxnLst>
            <a:rect l="0" t="0" r="r" b="b"/>
            <a:pathLst>
              <a:path w="93" h="27">
                <a:moveTo>
                  <a:pt x="49" y="0"/>
                </a:moveTo>
                <a:cubicBezTo>
                  <a:pt x="29" y="0"/>
                  <a:pt x="11" y="11"/>
                  <a:pt x="0" y="27"/>
                </a:cubicBezTo>
                <a:cubicBezTo>
                  <a:pt x="63" y="27"/>
                  <a:pt x="63" y="27"/>
                  <a:pt x="63" y="27"/>
                </a:cubicBezTo>
                <a:cubicBezTo>
                  <a:pt x="78" y="27"/>
                  <a:pt x="91" y="15"/>
                  <a:pt x="93" y="0"/>
                </a:cubicBezTo>
                <a:cubicBezTo>
                  <a:pt x="49" y="0"/>
                  <a:pt x="49" y="0"/>
                  <a:pt x="49" y="0"/>
                </a:cubicBezTo>
                <a:cubicBezTo>
                  <a:pt x="49" y="0"/>
                  <a:pt x="49" y="0"/>
                  <a:pt x="4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58" name="Group 57">
            <a:extLst>
              <a:ext uri="{FF2B5EF4-FFF2-40B4-BE49-F238E27FC236}">
                <a16:creationId xmlns:a16="http://schemas.microsoft.com/office/drawing/2014/main" id="{2770BFA6-37E7-497D-9449-77634B40FC00}"/>
              </a:ext>
            </a:extLst>
          </p:cNvPr>
          <p:cNvGrpSpPr/>
          <p:nvPr/>
        </p:nvGrpSpPr>
        <p:grpSpPr>
          <a:xfrm>
            <a:off x="2774558" y="5184032"/>
            <a:ext cx="2312987" cy="803398"/>
            <a:chOff x="2940049" y="5173662"/>
            <a:chExt cx="2312987" cy="803398"/>
          </a:xfrm>
        </p:grpSpPr>
        <p:sp>
          <p:nvSpPr>
            <p:cNvPr id="59" name="Rectangle 3696">
              <a:extLst>
                <a:ext uri="{FF2B5EF4-FFF2-40B4-BE49-F238E27FC236}">
                  <a16:creationId xmlns:a16="http://schemas.microsoft.com/office/drawing/2014/main" id="{0F4649FA-B74E-40C4-B8B8-BF1C675DF444}"/>
                </a:ext>
              </a:extLst>
            </p:cNvPr>
            <p:cNvSpPr>
              <a:spLocks noChangeArrowheads="1"/>
            </p:cNvSpPr>
            <p:nvPr/>
          </p:nvSpPr>
          <p:spPr bwMode="auto">
            <a:xfrm>
              <a:off x="2940049" y="5478462"/>
              <a:ext cx="23129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defRPr/>
              </a:pPr>
              <a:r>
                <a:rPr lang="en-US" altLang="en-US" sz="900" b="1" kern="0">
                  <a:solidFill>
                    <a:srgbClr val="002050"/>
                  </a:solidFill>
                  <a:latin typeface="Segoe UI" panose="020B0502040204020203" pitchFamily="34" charset="0"/>
                </a:rPr>
                <a:t>DevOps</a:t>
              </a:r>
              <a:r>
                <a:rPr lang="en-US" altLang="en-US" sz="900" kern="0">
                  <a:solidFill>
                    <a:srgbClr val="002050"/>
                  </a:solidFill>
                  <a:latin typeface="Segoe UI" panose="020B0502040204020203" pitchFamily="34" charset="0"/>
                </a:rPr>
                <a:t> was being initiated by</a:t>
              </a:r>
              <a:br>
                <a:rPr lang="en-US" altLang="en-US" sz="900" kern="0">
                  <a:solidFill>
                    <a:srgbClr val="002050"/>
                  </a:solidFill>
                  <a:latin typeface="Segoe UI" panose="020B0502040204020203" pitchFamily="34" charset="0"/>
                </a:rPr>
              </a:br>
              <a:r>
                <a:rPr lang="en-US" altLang="en-US" sz="900" kern="0">
                  <a:solidFill>
                    <a:srgbClr val="002050"/>
                  </a:solidFill>
                  <a:latin typeface="Segoe UI" panose="020B0502040204020203" pitchFamily="34" charset="0"/>
                </a:rPr>
                <a:t>more development teams than IT Ops</a:t>
              </a:r>
              <a:br>
                <a:rPr lang="en-US" altLang="en-US" sz="900" kern="0">
                  <a:solidFill>
                    <a:srgbClr val="002050"/>
                  </a:solidFill>
                  <a:latin typeface="Segoe UI" panose="020B0502040204020203" pitchFamily="34" charset="0"/>
                </a:rPr>
              </a:br>
              <a:r>
                <a:rPr lang="en-US" altLang="en-US" sz="900" kern="0">
                  <a:solidFill>
                    <a:srgbClr val="002050"/>
                  </a:solidFill>
                  <a:latin typeface="Segoe UI" panose="020B0502040204020203" pitchFamily="34" charset="0"/>
                </a:rPr>
                <a:t>teams by about a </a:t>
              </a:r>
              <a:r>
                <a:rPr lang="en-US" altLang="en-US" sz="900" b="1" kern="0">
                  <a:solidFill>
                    <a:srgbClr val="002050"/>
                  </a:solidFill>
                  <a:latin typeface="Segoe UI" panose="020B0502040204020203" pitchFamily="34" charset="0"/>
                </a:rPr>
                <a:t>40%</a:t>
              </a:r>
              <a:r>
                <a:rPr lang="en-US" altLang="en-US" sz="900" kern="0">
                  <a:solidFill>
                    <a:srgbClr val="002050"/>
                  </a:solidFill>
                  <a:latin typeface="Segoe UI" panose="020B0502040204020203" pitchFamily="34" charset="0"/>
                </a:rPr>
                <a:t> to </a:t>
              </a:r>
              <a:r>
                <a:rPr lang="en-US" altLang="en-US" sz="900" b="1" kern="0">
                  <a:solidFill>
                    <a:srgbClr val="002050"/>
                  </a:solidFill>
                  <a:latin typeface="Segoe UI" panose="020B0502040204020203" pitchFamily="34" charset="0"/>
                </a:rPr>
                <a:t>33%</a:t>
              </a:r>
              <a:r>
                <a:rPr lang="en-US" altLang="en-US" sz="900" kern="0">
                  <a:solidFill>
                    <a:srgbClr val="002050"/>
                  </a:solidFill>
                  <a:latin typeface="Segoe UI" panose="020B0502040204020203" pitchFamily="34" charset="0"/>
                </a:rPr>
                <a:t> margin</a:t>
              </a:r>
              <a:endParaRPr lang="en-US" altLang="en-US" b="1" kern="0">
                <a:solidFill>
                  <a:srgbClr val="505050"/>
                </a:solidFill>
                <a:latin typeface="Segoe UI" panose="020B0502040204020203" pitchFamily="34" charset="0"/>
              </a:endParaRPr>
            </a:p>
          </p:txBody>
        </p:sp>
        <p:grpSp>
          <p:nvGrpSpPr>
            <p:cNvPr id="60" name="Group 59">
              <a:extLst>
                <a:ext uri="{FF2B5EF4-FFF2-40B4-BE49-F238E27FC236}">
                  <a16:creationId xmlns:a16="http://schemas.microsoft.com/office/drawing/2014/main" id="{A0280384-4B0F-413A-AB3A-10569A55BCBA}"/>
                </a:ext>
              </a:extLst>
            </p:cNvPr>
            <p:cNvGrpSpPr/>
            <p:nvPr/>
          </p:nvGrpSpPr>
          <p:grpSpPr>
            <a:xfrm>
              <a:off x="2941637" y="5173662"/>
              <a:ext cx="1600200" cy="212726"/>
              <a:chOff x="2941637" y="5173662"/>
              <a:chExt cx="1600200" cy="212726"/>
            </a:xfrm>
          </p:grpSpPr>
          <p:grpSp>
            <p:nvGrpSpPr>
              <p:cNvPr id="61" name="Group 60">
                <a:extLst>
                  <a:ext uri="{FF2B5EF4-FFF2-40B4-BE49-F238E27FC236}">
                    <a16:creationId xmlns:a16="http://schemas.microsoft.com/office/drawing/2014/main" id="{5CB1ED36-0B82-44FC-AFE1-3DA766F23467}"/>
                  </a:ext>
                </a:extLst>
              </p:cNvPr>
              <p:cNvGrpSpPr/>
              <p:nvPr/>
            </p:nvGrpSpPr>
            <p:grpSpPr>
              <a:xfrm>
                <a:off x="3800474" y="5173662"/>
                <a:ext cx="741363" cy="212726"/>
                <a:chOff x="3267074" y="5108575"/>
                <a:chExt cx="741363" cy="212726"/>
              </a:xfrm>
            </p:grpSpPr>
            <p:sp>
              <p:nvSpPr>
                <p:cNvPr id="73" name="Freeform 3709">
                  <a:extLst>
                    <a:ext uri="{FF2B5EF4-FFF2-40B4-BE49-F238E27FC236}">
                      <a16:creationId xmlns:a16="http://schemas.microsoft.com/office/drawing/2014/main" id="{249BC3AD-B626-4AA4-B8B3-582AE8C8A9A1}"/>
                    </a:ext>
                  </a:extLst>
                </p:cNvPr>
                <p:cNvSpPr>
                  <a:spLocks/>
                </p:cNvSpPr>
                <p:nvPr/>
              </p:nvSpPr>
              <p:spPr bwMode="auto">
                <a:xfrm>
                  <a:off x="3640137" y="5164138"/>
                  <a:ext cx="80963" cy="157163"/>
                </a:xfrm>
                <a:custGeom>
                  <a:avLst/>
                  <a:gdLst>
                    <a:gd name="T0" fmla="*/ 0 w 51"/>
                    <a:gd name="T1" fmla="*/ 0 h 99"/>
                    <a:gd name="T2" fmla="*/ 51 w 51"/>
                    <a:gd name="T3" fmla="*/ 0 h 99"/>
                    <a:gd name="T4" fmla="*/ 51 w 51"/>
                    <a:gd name="T5" fmla="*/ 99 h 99"/>
                    <a:gd name="T6" fmla="*/ 0 w 51"/>
                    <a:gd name="T7" fmla="*/ 99 h 99"/>
                    <a:gd name="T8" fmla="*/ 0 w 51"/>
                    <a:gd name="T9" fmla="*/ 0 h 99"/>
                    <a:gd name="T10" fmla="*/ 0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0" y="0"/>
                      </a:moveTo>
                      <a:lnTo>
                        <a:pt x="51" y="0"/>
                      </a:lnTo>
                      <a:lnTo>
                        <a:pt x="51" y="99"/>
                      </a:lnTo>
                      <a:lnTo>
                        <a:pt x="0" y="9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4" name="Freeform 3710">
                  <a:extLst>
                    <a:ext uri="{FF2B5EF4-FFF2-40B4-BE49-F238E27FC236}">
                      <a16:creationId xmlns:a16="http://schemas.microsoft.com/office/drawing/2014/main" id="{9ACBF3C4-A56A-44A4-992D-995D679734F9}"/>
                    </a:ext>
                  </a:extLst>
                </p:cNvPr>
                <p:cNvSpPr>
                  <a:spLocks/>
                </p:cNvSpPr>
                <p:nvPr/>
              </p:nvSpPr>
              <p:spPr bwMode="auto">
                <a:xfrm>
                  <a:off x="3267074" y="5108575"/>
                  <a:ext cx="373063" cy="212725"/>
                </a:xfrm>
                <a:custGeom>
                  <a:avLst/>
                  <a:gdLst>
                    <a:gd name="T0" fmla="*/ 0 w 181"/>
                    <a:gd name="T1" fmla="*/ 54 h 103"/>
                    <a:gd name="T2" fmla="*/ 9 w 181"/>
                    <a:gd name="T3" fmla="*/ 46 h 103"/>
                    <a:gd name="T4" fmla="*/ 9 w 181"/>
                    <a:gd name="T5" fmla="*/ 46 h 103"/>
                    <a:gd name="T6" fmla="*/ 9 w 181"/>
                    <a:gd name="T7" fmla="*/ 46 h 103"/>
                    <a:gd name="T8" fmla="*/ 85 w 181"/>
                    <a:gd name="T9" fmla="*/ 46 h 103"/>
                    <a:gd name="T10" fmla="*/ 85 w 181"/>
                    <a:gd name="T11" fmla="*/ 42 h 103"/>
                    <a:gd name="T12" fmla="*/ 23 w 181"/>
                    <a:gd name="T13" fmla="*/ 42 h 103"/>
                    <a:gd name="T14" fmla="*/ 20 w 181"/>
                    <a:gd name="T15" fmla="*/ 41 h 103"/>
                    <a:gd name="T16" fmla="*/ 15 w 181"/>
                    <a:gd name="T17" fmla="*/ 34 h 103"/>
                    <a:gd name="T18" fmla="*/ 23 w 181"/>
                    <a:gd name="T19" fmla="*/ 25 h 103"/>
                    <a:gd name="T20" fmla="*/ 24 w 181"/>
                    <a:gd name="T21" fmla="*/ 25 h 103"/>
                    <a:gd name="T22" fmla="*/ 85 w 181"/>
                    <a:gd name="T23" fmla="*/ 25 h 103"/>
                    <a:gd name="T24" fmla="*/ 103 w 181"/>
                    <a:gd name="T25" fmla="*/ 25 h 103"/>
                    <a:gd name="T26" fmla="*/ 150 w 181"/>
                    <a:gd name="T27" fmla="*/ 71 h 103"/>
                    <a:gd name="T28" fmla="*/ 152 w 181"/>
                    <a:gd name="T29" fmla="*/ 68 h 103"/>
                    <a:gd name="T30" fmla="*/ 150 w 181"/>
                    <a:gd name="T31" fmla="*/ 65 h 103"/>
                    <a:gd name="T32" fmla="*/ 108 w 181"/>
                    <a:gd name="T33" fmla="*/ 22 h 103"/>
                    <a:gd name="T34" fmla="*/ 108 w 181"/>
                    <a:gd name="T35" fmla="*/ 20 h 103"/>
                    <a:gd name="T36" fmla="*/ 69 w 181"/>
                    <a:gd name="T37" fmla="*/ 20 h 103"/>
                    <a:gd name="T38" fmla="*/ 69 w 181"/>
                    <a:gd name="T39" fmla="*/ 20 h 103"/>
                    <a:gd name="T40" fmla="*/ 60 w 181"/>
                    <a:gd name="T41" fmla="*/ 10 h 103"/>
                    <a:gd name="T42" fmla="*/ 69 w 181"/>
                    <a:gd name="T43" fmla="*/ 0 h 103"/>
                    <a:gd name="T44" fmla="*/ 70 w 181"/>
                    <a:gd name="T45" fmla="*/ 0 h 103"/>
                    <a:gd name="T46" fmla="*/ 70 w 181"/>
                    <a:gd name="T47" fmla="*/ 0 h 103"/>
                    <a:gd name="T48" fmla="*/ 152 w 181"/>
                    <a:gd name="T49" fmla="*/ 0 h 103"/>
                    <a:gd name="T50" fmla="*/ 181 w 181"/>
                    <a:gd name="T51" fmla="*/ 29 h 103"/>
                    <a:gd name="T52" fmla="*/ 181 w 181"/>
                    <a:gd name="T53" fmla="*/ 62 h 103"/>
                    <a:gd name="T54" fmla="*/ 181 w 181"/>
                    <a:gd name="T55" fmla="*/ 103 h 103"/>
                    <a:gd name="T56" fmla="*/ 35 w 181"/>
                    <a:gd name="T57" fmla="*/ 103 h 103"/>
                    <a:gd name="T58" fmla="*/ 27 w 181"/>
                    <a:gd name="T59" fmla="*/ 95 h 103"/>
                    <a:gd name="T60" fmla="*/ 35 w 181"/>
                    <a:gd name="T61" fmla="*/ 87 h 103"/>
                    <a:gd name="T62" fmla="*/ 85 w 181"/>
                    <a:gd name="T63" fmla="*/ 87 h 103"/>
                    <a:gd name="T64" fmla="*/ 85 w 181"/>
                    <a:gd name="T65" fmla="*/ 83 h 103"/>
                    <a:gd name="T66" fmla="*/ 23 w 181"/>
                    <a:gd name="T67" fmla="*/ 83 h 103"/>
                    <a:gd name="T68" fmla="*/ 21 w 181"/>
                    <a:gd name="T69" fmla="*/ 82 h 103"/>
                    <a:gd name="T70" fmla="*/ 15 w 181"/>
                    <a:gd name="T71" fmla="*/ 75 h 103"/>
                    <a:gd name="T72" fmla="*/ 23 w 181"/>
                    <a:gd name="T73" fmla="*/ 66 h 103"/>
                    <a:gd name="T74" fmla="*/ 23 w 181"/>
                    <a:gd name="T75" fmla="*/ 66 h 103"/>
                    <a:gd name="T76" fmla="*/ 23 w 181"/>
                    <a:gd name="T77" fmla="*/ 66 h 103"/>
                    <a:gd name="T78" fmla="*/ 85 w 181"/>
                    <a:gd name="T79" fmla="*/ 66 h 103"/>
                    <a:gd name="T80" fmla="*/ 85 w 181"/>
                    <a:gd name="T81" fmla="*/ 62 h 103"/>
                    <a:gd name="T82" fmla="*/ 9 w 181"/>
                    <a:gd name="T83" fmla="*/ 62 h 103"/>
                    <a:gd name="T84" fmla="*/ 7 w 181"/>
                    <a:gd name="T85" fmla="*/ 62 h 103"/>
                    <a:gd name="T86" fmla="*/ 0 w 181"/>
                    <a:gd name="T87"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03">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5" name="Freeform 3711">
                  <a:extLst>
                    <a:ext uri="{FF2B5EF4-FFF2-40B4-BE49-F238E27FC236}">
                      <a16:creationId xmlns:a16="http://schemas.microsoft.com/office/drawing/2014/main" id="{075A58A7-A4A3-4E4C-93D8-28E8656441E4}"/>
                    </a:ext>
                  </a:extLst>
                </p:cNvPr>
                <p:cNvSpPr>
                  <a:spLocks/>
                </p:cNvSpPr>
                <p:nvPr/>
              </p:nvSpPr>
              <p:spPr bwMode="auto">
                <a:xfrm>
                  <a:off x="3721099" y="5164138"/>
                  <a:ext cx="287338" cy="157163"/>
                </a:xfrm>
                <a:custGeom>
                  <a:avLst/>
                  <a:gdLst>
                    <a:gd name="T0" fmla="*/ 0 w 181"/>
                    <a:gd name="T1" fmla="*/ 0 h 99"/>
                    <a:gd name="T2" fmla="*/ 181 w 181"/>
                    <a:gd name="T3" fmla="*/ 0 h 99"/>
                    <a:gd name="T4" fmla="*/ 181 w 181"/>
                    <a:gd name="T5" fmla="*/ 99 h 99"/>
                    <a:gd name="T6" fmla="*/ 0 w 181"/>
                    <a:gd name="T7" fmla="*/ 99 h 99"/>
                    <a:gd name="T8" fmla="*/ 0 w 181"/>
                    <a:gd name="T9" fmla="*/ 0 h 99"/>
                    <a:gd name="T10" fmla="*/ 0 w 181"/>
                    <a:gd name="T11" fmla="*/ 0 h 99"/>
                  </a:gdLst>
                  <a:ahLst/>
                  <a:cxnLst>
                    <a:cxn ang="0">
                      <a:pos x="T0" y="T1"/>
                    </a:cxn>
                    <a:cxn ang="0">
                      <a:pos x="T2" y="T3"/>
                    </a:cxn>
                    <a:cxn ang="0">
                      <a:pos x="T4" y="T5"/>
                    </a:cxn>
                    <a:cxn ang="0">
                      <a:pos x="T6" y="T7"/>
                    </a:cxn>
                    <a:cxn ang="0">
                      <a:pos x="T8" y="T9"/>
                    </a:cxn>
                    <a:cxn ang="0">
                      <a:pos x="T10" y="T11"/>
                    </a:cxn>
                  </a:cxnLst>
                  <a:rect l="0" t="0" r="r" b="b"/>
                  <a:pathLst>
                    <a:path w="181" h="99">
                      <a:moveTo>
                        <a:pt x="0" y="0"/>
                      </a:moveTo>
                      <a:lnTo>
                        <a:pt x="181" y="0"/>
                      </a:lnTo>
                      <a:lnTo>
                        <a:pt x="181" y="99"/>
                      </a:lnTo>
                      <a:lnTo>
                        <a:pt x="0" y="99"/>
                      </a:lnTo>
                      <a:lnTo>
                        <a:pt x="0" y="0"/>
                      </a:lnTo>
                      <a:lnTo>
                        <a:pt x="0" y="0"/>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6" name="Oval 3712">
                  <a:extLst>
                    <a:ext uri="{FF2B5EF4-FFF2-40B4-BE49-F238E27FC236}">
                      <a16:creationId xmlns:a16="http://schemas.microsoft.com/office/drawing/2014/main" id="{C11FF7FA-3673-4D6E-B66C-6A77C53EE5DF}"/>
                    </a:ext>
                  </a:extLst>
                </p:cNvPr>
                <p:cNvSpPr>
                  <a:spLocks noChangeArrowheads="1"/>
                </p:cNvSpPr>
                <p:nvPr/>
              </p:nvSpPr>
              <p:spPr bwMode="auto">
                <a:xfrm>
                  <a:off x="3665537" y="5268913"/>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nvGrpSpPr>
              <p:cNvPr id="62" name="Group 61">
                <a:extLst>
                  <a:ext uri="{FF2B5EF4-FFF2-40B4-BE49-F238E27FC236}">
                    <a16:creationId xmlns:a16="http://schemas.microsoft.com/office/drawing/2014/main" id="{AA91E161-B492-4315-877E-79A470BE178E}"/>
                  </a:ext>
                </a:extLst>
              </p:cNvPr>
              <p:cNvGrpSpPr/>
              <p:nvPr/>
            </p:nvGrpSpPr>
            <p:grpSpPr>
              <a:xfrm>
                <a:off x="2941637" y="5173662"/>
                <a:ext cx="741362" cy="212726"/>
                <a:chOff x="2789237" y="5173662"/>
                <a:chExt cx="741362" cy="212726"/>
              </a:xfrm>
            </p:grpSpPr>
            <p:sp>
              <p:nvSpPr>
                <p:cNvPr id="63" name="Freeform 3713">
                  <a:extLst>
                    <a:ext uri="{FF2B5EF4-FFF2-40B4-BE49-F238E27FC236}">
                      <a16:creationId xmlns:a16="http://schemas.microsoft.com/office/drawing/2014/main" id="{3482B29A-D88F-476C-8F54-6EEBF118615C}"/>
                    </a:ext>
                  </a:extLst>
                </p:cNvPr>
                <p:cNvSpPr>
                  <a:spLocks/>
                </p:cNvSpPr>
                <p:nvPr/>
              </p:nvSpPr>
              <p:spPr bwMode="auto">
                <a:xfrm>
                  <a:off x="3462337" y="5316537"/>
                  <a:ext cx="26988" cy="23813"/>
                </a:xfrm>
                <a:custGeom>
                  <a:avLst/>
                  <a:gdLst>
                    <a:gd name="T0" fmla="*/ 13 w 13"/>
                    <a:gd name="T1" fmla="*/ 0 h 12"/>
                    <a:gd name="T2" fmla="*/ 7 w 13"/>
                    <a:gd name="T3" fmla="*/ 0 h 12"/>
                    <a:gd name="T4" fmla="*/ 0 w 13"/>
                    <a:gd name="T5" fmla="*/ 6 h 12"/>
                    <a:gd name="T6" fmla="*/ 7 w 13"/>
                    <a:gd name="T7" fmla="*/ 12 h 12"/>
                    <a:gd name="T8" fmla="*/ 13 w 13"/>
                    <a:gd name="T9" fmla="*/ 12 h 12"/>
                    <a:gd name="T10" fmla="*/ 13 w 13"/>
                    <a:gd name="T11" fmla="*/ 0 h 12"/>
                    <a:gd name="T12" fmla="*/ 1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4" name="Freeform 3714">
                  <a:extLst>
                    <a:ext uri="{FF2B5EF4-FFF2-40B4-BE49-F238E27FC236}">
                      <a16:creationId xmlns:a16="http://schemas.microsoft.com/office/drawing/2014/main" id="{AE031FA5-3551-4818-BD30-21CAEDB41804}"/>
                    </a:ext>
                  </a:extLst>
                </p:cNvPr>
                <p:cNvSpPr>
                  <a:spLocks/>
                </p:cNvSpPr>
                <p:nvPr/>
              </p:nvSpPr>
              <p:spPr bwMode="auto">
                <a:xfrm>
                  <a:off x="3489324" y="5272087"/>
                  <a:ext cx="28575" cy="26988"/>
                </a:xfrm>
                <a:custGeom>
                  <a:avLst/>
                  <a:gdLst>
                    <a:gd name="T0" fmla="*/ 14 w 14"/>
                    <a:gd name="T1" fmla="*/ 0 h 13"/>
                    <a:gd name="T2" fmla="*/ 7 w 14"/>
                    <a:gd name="T3" fmla="*/ 0 h 13"/>
                    <a:gd name="T4" fmla="*/ 0 w 14"/>
                    <a:gd name="T5" fmla="*/ 6 h 13"/>
                    <a:gd name="T6" fmla="*/ 7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5" name="Freeform 3715">
                  <a:extLst>
                    <a:ext uri="{FF2B5EF4-FFF2-40B4-BE49-F238E27FC236}">
                      <a16:creationId xmlns:a16="http://schemas.microsoft.com/office/drawing/2014/main" id="{6E72257A-FBF2-47F4-9040-083E258E5AEF}"/>
                    </a:ext>
                  </a:extLst>
                </p:cNvPr>
                <p:cNvSpPr>
                  <a:spLocks/>
                </p:cNvSpPr>
                <p:nvPr/>
              </p:nvSpPr>
              <p:spPr bwMode="auto">
                <a:xfrm>
                  <a:off x="3460749" y="5229225"/>
                  <a:ext cx="28575" cy="26988"/>
                </a:xfrm>
                <a:custGeom>
                  <a:avLst/>
                  <a:gdLst>
                    <a:gd name="T0" fmla="*/ 14 w 14"/>
                    <a:gd name="T1" fmla="*/ 0 h 13"/>
                    <a:gd name="T2" fmla="*/ 6 w 14"/>
                    <a:gd name="T3" fmla="*/ 0 h 13"/>
                    <a:gd name="T4" fmla="*/ 0 w 14"/>
                    <a:gd name="T5" fmla="*/ 6 h 13"/>
                    <a:gd name="T6" fmla="*/ 6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6" name="Freeform 3716">
                  <a:extLst>
                    <a:ext uri="{FF2B5EF4-FFF2-40B4-BE49-F238E27FC236}">
                      <a16:creationId xmlns:a16="http://schemas.microsoft.com/office/drawing/2014/main" id="{1A9D6F56-180B-446C-B7E2-0CD160E546CC}"/>
                    </a:ext>
                  </a:extLst>
                </p:cNvPr>
                <p:cNvSpPr>
                  <a:spLocks/>
                </p:cNvSpPr>
                <p:nvPr/>
              </p:nvSpPr>
              <p:spPr bwMode="auto">
                <a:xfrm>
                  <a:off x="3078162" y="5229225"/>
                  <a:ext cx="77788" cy="157163"/>
                </a:xfrm>
                <a:custGeom>
                  <a:avLst/>
                  <a:gdLst>
                    <a:gd name="T0" fmla="*/ 49 w 49"/>
                    <a:gd name="T1" fmla="*/ 99 h 99"/>
                    <a:gd name="T2" fmla="*/ 0 w 49"/>
                    <a:gd name="T3" fmla="*/ 99 h 99"/>
                    <a:gd name="T4" fmla="*/ 0 w 49"/>
                    <a:gd name="T5" fmla="*/ 0 h 99"/>
                    <a:gd name="T6" fmla="*/ 49 w 49"/>
                    <a:gd name="T7" fmla="*/ 2 h 99"/>
                    <a:gd name="T8" fmla="*/ 49 w 49"/>
                    <a:gd name="T9" fmla="*/ 99 h 99"/>
                    <a:gd name="T10" fmla="*/ 49 w 49"/>
                    <a:gd name="T11" fmla="*/ 99 h 99"/>
                    <a:gd name="T12" fmla="*/ 49 w 49"/>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49" h="99">
                      <a:moveTo>
                        <a:pt x="49" y="99"/>
                      </a:moveTo>
                      <a:lnTo>
                        <a:pt x="0" y="99"/>
                      </a:lnTo>
                      <a:lnTo>
                        <a:pt x="0" y="0"/>
                      </a:lnTo>
                      <a:lnTo>
                        <a:pt x="49" y="2"/>
                      </a:lnTo>
                      <a:lnTo>
                        <a:pt x="49" y="99"/>
                      </a:lnTo>
                      <a:lnTo>
                        <a:pt x="49" y="99"/>
                      </a:lnTo>
                      <a:lnTo>
                        <a:pt x="4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7" name="Freeform 3717">
                  <a:extLst>
                    <a:ext uri="{FF2B5EF4-FFF2-40B4-BE49-F238E27FC236}">
                      <a16:creationId xmlns:a16="http://schemas.microsoft.com/office/drawing/2014/main" id="{04CF2A62-6636-4C49-B061-0141313A90CF}"/>
                    </a:ext>
                  </a:extLst>
                </p:cNvPr>
                <p:cNvSpPr>
                  <a:spLocks/>
                </p:cNvSpPr>
                <p:nvPr/>
              </p:nvSpPr>
              <p:spPr bwMode="auto">
                <a:xfrm>
                  <a:off x="3078162" y="5229225"/>
                  <a:ext cx="77788" cy="157163"/>
                </a:xfrm>
                <a:custGeom>
                  <a:avLst/>
                  <a:gdLst>
                    <a:gd name="T0" fmla="*/ 0 w 49"/>
                    <a:gd name="T1" fmla="*/ 0 h 99"/>
                    <a:gd name="T2" fmla="*/ 49 w 49"/>
                    <a:gd name="T3" fmla="*/ 0 h 99"/>
                    <a:gd name="T4" fmla="*/ 49 w 49"/>
                    <a:gd name="T5" fmla="*/ 99 h 99"/>
                    <a:gd name="T6" fmla="*/ 0 w 49"/>
                    <a:gd name="T7" fmla="*/ 99 h 99"/>
                    <a:gd name="T8" fmla="*/ 0 w 49"/>
                    <a:gd name="T9" fmla="*/ 0 h 99"/>
                    <a:gd name="T10" fmla="*/ 0 w 49"/>
                    <a:gd name="T11" fmla="*/ 0 h 99"/>
                  </a:gdLst>
                  <a:ahLst/>
                  <a:cxnLst>
                    <a:cxn ang="0">
                      <a:pos x="T0" y="T1"/>
                    </a:cxn>
                    <a:cxn ang="0">
                      <a:pos x="T2" y="T3"/>
                    </a:cxn>
                    <a:cxn ang="0">
                      <a:pos x="T4" y="T5"/>
                    </a:cxn>
                    <a:cxn ang="0">
                      <a:pos x="T6" y="T7"/>
                    </a:cxn>
                    <a:cxn ang="0">
                      <a:pos x="T8" y="T9"/>
                    </a:cxn>
                    <a:cxn ang="0">
                      <a:pos x="T10" y="T11"/>
                    </a:cxn>
                  </a:cxnLst>
                  <a:rect l="0" t="0" r="r" b="b"/>
                  <a:pathLst>
                    <a:path w="49" h="99">
                      <a:moveTo>
                        <a:pt x="0" y="0"/>
                      </a:moveTo>
                      <a:lnTo>
                        <a:pt x="49" y="0"/>
                      </a:lnTo>
                      <a:lnTo>
                        <a:pt x="49" y="99"/>
                      </a:lnTo>
                      <a:lnTo>
                        <a:pt x="0" y="9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8" name="Freeform 3718">
                  <a:extLst>
                    <a:ext uri="{FF2B5EF4-FFF2-40B4-BE49-F238E27FC236}">
                      <a16:creationId xmlns:a16="http://schemas.microsoft.com/office/drawing/2014/main" id="{B8D42C5E-9C69-4600-8E8D-7A5775B5AC3B}"/>
                    </a:ext>
                  </a:extLst>
                </p:cNvPr>
                <p:cNvSpPr>
                  <a:spLocks/>
                </p:cNvSpPr>
                <p:nvPr/>
              </p:nvSpPr>
              <p:spPr bwMode="auto">
                <a:xfrm>
                  <a:off x="2789237" y="5229225"/>
                  <a:ext cx="288925" cy="157163"/>
                </a:xfrm>
                <a:custGeom>
                  <a:avLst/>
                  <a:gdLst>
                    <a:gd name="T0" fmla="*/ 0 w 182"/>
                    <a:gd name="T1" fmla="*/ 0 h 99"/>
                    <a:gd name="T2" fmla="*/ 182 w 182"/>
                    <a:gd name="T3" fmla="*/ 0 h 99"/>
                    <a:gd name="T4" fmla="*/ 182 w 182"/>
                    <a:gd name="T5" fmla="*/ 99 h 99"/>
                    <a:gd name="T6" fmla="*/ 0 w 182"/>
                    <a:gd name="T7" fmla="*/ 99 h 99"/>
                    <a:gd name="T8" fmla="*/ 0 w 182"/>
                    <a:gd name="T9" fmla="*/ 0 h 99"/>
                    <a:gd name="T10" fmla="*/ 0 w 182"/>
                    <a:gd name="T11" fmla="*/ 0 h 99"/>
                  </a:gdLst>
                  <a:ahLst/>
                  <a:cxnLst>
                    <a:cxn ang="0">
                      <a:pos x="T0" y="T1"/>
                    </a:cxn>
                    <a:cxn ang="0">
                      <a:pos x="T2" y="T3"/>
                    </a:cxn>
                    <a:cxn ang="0">
                      <a:pos x="T4" y="T5"/>
                    </a:cxn>
                    <a:cxn ang="0">
                      <a:pos x="T6" y="T7"/>
                    </a:cxn>
                    <a:cxn ang="0">
                      <a:pos x="T8" y="T9"/>
                    </a:cxn>
                    <a:cxn ang="0">
                      <a:pos x="T10" y="T11"/>
                    </a:cxn>
                  </a:cxnLst>
                  <a:rect l="0" t="0" r="r" b="b"/>
                  <a:pathLst>
                    <a:path w="182" h="99">
                      <a:moveTo>
                        <a:pt x="0" y="0"/>
                      </a:moveTo>
                      <a:lnTo>
                        <a:pt x="182" y="0"/>
                      </a:lnTo>
                      <a:lnTo>
                        <a:pt x="182" y="99"/>
                      </a:lnTo>
                      <a:lnTo>
                        <a:pt x="0" y="99"/>
                      </a:lnTo>
                      <a:lnTo>
                        <a:pt x="0" y="0"/>
                      </a:lnTo>
                      <a:lnTo>
                        <a:pt x="0" y="0"/>
                      </a:lnTo>
                      <a:close/>
                    </a:path>
                  </a:pathLst>
                </a:custGeom>
                <a:solidFill>
                  <a:srgbClr val="8D2376"/>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69" name="Oval 3719">
                  <a:extLst>
                    <a:ext uri="{FF2B5EF4-FFF2-40B4-BE49-F238E27FC236}">
                      <a16:creationId xmlns:a16="http://schemas.microsoft.com/office/drawing/2014/main" id="{0B8793FB-A068-4E21-8026-BC8ADBC99CD8}"/>
                    </a:ext>
                  </a:extLst>
                </p:cNvPr>
                <p:cNvSpPr>
                  <a:spLocks noChangeArrowheads="1"/>
                </p:cNvSpPr>
                <p:nvPr/>
              </p:nvSpPr>
              <p:spPr bwMode="auto">
                <a:xfrm>
                  <a:off x="3105149" y="5334000"/>
                  <a:ext cx="26988" cy="269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0" name="Freeform 3720">
                  <a:extLst>
                    <a:ext uri="{FF2B5EF4-FFF2-40B4-BE49-F238E27FC236}">
                      <a16:creationId xmlns:a16="http://schemas.microsoft.com/office/drawing/2014/main" id="{50AB0C36-CB75-464C-87F6-C15486EBA703}"/>
                    </a:ext>
                  </a:extLst>
                </p:cNvPr>
                <p:cNvSpPr>
                  <a:spLocks/>
                </p:cNvSpPr>
                <p:nvPr/>
              </p:nvSpPr>
              <p:spPr bwMode="auto">
                <a:xfrm>
                  <a:off x="3155949" y="5173662"/>
                  <a:ext cx="374650" cy="212725"/>
                </a:xfrm>
                <a:custGeom>
                  <a:avLst/>
                  <a:gdLst>
                    <a:gd name="T0" fmla="*/ 173 w 181"/>
                    <a:gd name="T1" fmla="*/ 46 h 103"/>
                    <a:gd name="T2" fmla="*/ 173 w 181"/>
                    <a:gd name="T3" fmla="*/ 46 h 103"/>
                    <a:gd name="T4" fmla="*/ 172 w 181"/>
                    <a:gd name="T5" fmla="*/ 46 h 103"/>
                    <a:gd name="T6" fmla="*/ 96 w 181"/>
                    <a:gd name="T7" fmla="*/ 46 h 103"/>
                    <a:gd name="T8" fmla="*/ 96 w 181"/>
                    <a:gd name="T9" fmla="*/ 42 h 103"/>
                    <a:gd name="T10" fmla="*/ 158 w 181"/>
                    <a:gd name="T11" fmla="*/ 42 h 103"/>
                    <a:gd name="T12" fmla="*/ 160 w 181"/>
                    <a:gd name="T13" fmla="*/ 41 h 103"/>
                    <a:gd name="T14" fmla="*/ 166 w 181"/>
                    <a:gd name="T15" fmla="*/ 34 h 103"/>
                    <a:gd name="T16" fmla="*/ 158 w 181"/>
                    <a:gd name="T17" fmla="*/ 25 h 103"/>
                    <a:gd name="T18" fmla="*/ 157 w 181"/>
                    <a:gd name="T19" fmla="*/ 25 h 103"/>
                    <a:gd name="T20" fmla="*/ 83 w 181"/>
                    <a:gd name="T21" fmla="*/ 25 h 103"/>
                    <a:gd name="T22" fmla="*/ 83 w 181"/>
                    <a:gd name="T23" fmla="*/ 20 h 103"/>
                    <a:gd name="T24" fmla="*/ 112 w 181"/>
                    <a:gd name="T25" fmla="*/ 20 h 103"/>
                    <a:gd name="T26" fmla="*/ 112 w 181"/>
                    <a:gd name="T27" fmla="*/ 20 h 103"/>
                    <a:gd name="T28" fmla="*/ 122 w 181"/>
                    <a:gd name="T29" fmla="*/ 10 h 103"/>
                    <a:gd name="T30" fmla="*/ 122 w 181"/>
                    <a:gd name="T31" fmla="*/ 0 h 103"/>
                    <a:gd name="T32" fmla="*/ 111 w 181"/>
                    <a:gd name="T33" fmla="*/ 0 h 103"/>
                    <a:gd name="T34" fmla="*/ 29 w 181"/>
                    <a:gd name="T35" fmla="*/ 0 h 103"/>
                    <a:gd name="T36" fmla="*/ 0 w 181"/>
                    <a:gd name="T37" fmla="*/ 29 h 103"/>
                    <a:gd name="T38" fmla="*/ 0 w 181"/>
                    <a:gd name="T39" fmla="*/ 103 h 103"/>
                    <a:gd name="T40" fmla="*/ 146 w 181"/>
                    <a:gd name="T41" fmla="*/ 103 h 103"/>
                    <a:gd name="T42" fmla="*/ 155 w 181"/>
                    <a:gd name="T43" fmla="*/ 95 h 103"/>
                    <a:gd name="T44" fmla="*/ 146 w 181"/>
                    <a:gd name="T45" fmla="*/ 87 h 103"/>
                    <a:gd name="T46" fmla="*/ 96 w 181"/>
                    <a:gd name="T47" fmla="*/ 87 h 103"/>
                    <a:gd name="T48" fmla="*/ 96 w 181"/>
                    <a:gd name="T49" fmla="*/ 83 h 103"/>
                    <a:gd name="T50" fmla="*/ 158 w 181"/>
                    <a:gd name="T51" fmla="*/ 83 h 103"/>
                    <a:gd name="T52" fmla="*/ 160 w 181"/>
                    <a:gd name="T53" fmla="*/ 82 h 103"/>
                    <a:gd name="T54" fmla="*/ 166 w 181"/>
                    <a:gd name="T55" fmla="*/ 75 h 103"/>
                    <a:gd name="T56" fmla="*/ 158 w 181"/>
                    <a:gd name="T57" fmla="*/ 66 h 103"/>
                    <a:gd name="T58" fmla="*/ 158 w 181"/>
                    <a:gd name="T59" fmla="*/ 66 h 103"/>
                    <a:gd name="T60" fmla="*/ 158 w 181"/>
                    <a:gd name="T61" fmla="*/ 66 h 103"/>
                    <a:gd name="T62" fmla="*/ 96 w 181"/>
                    <a:gd name="T63" fmla="*/ 66 h 103"/>
                    <a:gd name="T64" fmla="*/ 96 w 181"/>
                    <a:gd name="T65" fmla="*/ 62 h 103"/>
                    <a:gd name="T66" fmla="*/ 172 w 181"/>
                    <a:gd name="T67" fmla="*/ 62 h 103"/>
                    <a:gd name="T68" fmla="*/ 174 w 181"/>
                    <a:gd name="T69" fmla="*/ 62 h 103"/>
                    <a:gd name="T70" fmla="*/ 181 w 181"/>
                    <a:gd name="T71" fmla="*/ 54 h 103"/>
                    <a:gd name="T72" fmla="*/ 173 w 181"/>
                    <a:gd name="T7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103">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1" name="Freeform 3721">
                  <a:extLst>
                    <a:ext uri="{FF2B5EF4-FFF2-40B4-BE49-F238E27FC236}">
                      <a16:creationId xmlns:a16="http://schemas.microsoft.com/office/drawing/2014/main" id="{39AB133D-175A-41EE-8E76-817AD5542C8E}"/>
                    </a:ext>
                  </a:extLst>
                </p:cNvPr>
                <p:cNvSpPr>
                  <a:spLocks/>
                </p:cNvSpPr>
                <p:nvPr/>
              </p:nvSpPr>
              <p:spPr bwMode="auto">
                <a:xfrm>
                  <a:off x="3435349" y="5354637"/>
                  <a:ext cx="26988" cy="30163"/>
                </a:xfrm>
                <a:custGeom>
                  <a:avLst/>
                  <a:gdLst>
                    <a:gd name="T0" fmla="*/ 13 w 13"/>
                    <a:gd name="T1" fmla="*/ 0 h 14"/>
                    <a:gd name="T2" fmla="*/ 6 w 13"/>
                    <a:gd name="T3" fmla="*/ 0 h 14"/>
                    <a:gd name="T4" fmla="*/ 0 w 13"/>
                    <a:gd name="T5" fmla="*/ 7 h 14"/>
                    <a:gd name="T6" fmla="*/ 6 w 13"/>
                    <a:gd name="T7" fmla="*/ 14 h 14"/>
                    <a:gd name="T8" fmla="*/ 13 w 13"/>
                    <a:gd name="T9" fmla="*/ 14 h 14"/>
                    <a:gd name="T10" fmla="*/ 13 w 13"/>
                    <a:gd name="T11" fmla="*/ 0 h 14"/>
                    <a:gd name="T12" fmla="*/ 13 w 1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72" name="Freeform 3724">
                  <a:extLst>
                    <a:ext uri="{FF2B5EF4-FFF2-40B4-BE49-F238E27FC236}">
                      <a16:creationId xmlns:a16="http://schemas.microsoft.com/office/drawing/2014/main" id="{C2686AD2-70DE-4F28-90A1-E64EFC350742}"/>
                    </a:ext>
                  </a:extLst>
                </p:cNvPr>
                <p:cNvSpPr>
                  <a:spLocks/>
                </p:cNvSpPr>
                <p:nvPr/>
              </p:nvSpPr>
              <p:spPr bwMode="auto">
                <a:xfrm>
                  <a:off x="3363912" y="5173662"/>
                  <a:ext cx="36513" cy="17463"/>
                </a:xfrm>
                <a:custGeom>
                  <a:avLst/>
                  <a:gdLst>
                    <a:gd name="T0" fmla="*/ 0 w 18"/>
                    <a:gd name="T1" fmla="*/ 0 h 9"/>
                    <a:gd name="T2" fmla="*/ 9 w 18"/>
                    <a:gd name="T3" fmla="*/ 9 h 9"/>
                    <a:gd name="T4" fmla="*/ 18 w 18"/>
                    <a:gd name="T5" fmla="*/ 9 h 9"/>
                    <a:gd name="T6" fmla="*/ 18 w 18"/>
                    <a:gd name="T7" fmla="*/ 0 h 9"/>
                    <a:gd name="T8" fmla="*/ 0 w 18"/>
                    <a:gd name="T9" fmla="*/ 0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grpSp>
      <p:grpSp>
        <p:nvGrpSpPr>
          <p:cNvPr id="77" name="Group 76">
            <a:extLst>
              <a:ext uri="{FF2B5EF4-FFF2-40B4-BE49-F238E27FC236}">
                <a16:creationId xmlns:a16="http://schemas.microsoft.com/office/drawing/2014/main" id="{984DA1B7-CC92-4C3A-90A3-65EC0E4CFF0D}"/>
              </a:ext>
            </a:extLst>
          </p:cNvPr>
          <p:cNvGrpSpPr/>
          <p:nvPr/>
        </p:nvGrpSpPr>
        <p:grpSpPr>
          <a:xfrm>
            <a:off x="4317967" y="5301630"/>
            <a:ext cx="3618780" cy="1250950"/>
            <a:chOff x="4408847" y="5330030"/>
            <a:chExt cx="3618780" cy="1250950"/>
          </a:xfrm>
        </p:grpSpPr>
        <p:sp>
          <p:nvSpPr>
            <p:cNvPr id="78" name="Freeform 5">
              <a:extLst>
                <a:ext uri="{FF2B5EF4-FFF2-40B4-BE49-F238E27FC236}">
                  <a16:creationId xmlns:a16="http://schemas.microsoft.com/office/drawing/2014/main" id="{B3072685-0A1B-464E-9591-F4A389D46BE7}"/>
                </a:ext>
              </a:extLst>
            </p:cNvPr>
            <p:cNvSpPr>
              <a:spLocks/>
            </p:cNvSpPr>
            <p:nvPr/>
          </p:nvSpPr>
          <p:spPr bwMode="auto">
            <a:xfrm>
              <a:off x="5923787" y="5796368"/>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79" name="Freeform 10">
              <a:extLst>
                <a:ext uri="{FF2B5EF4-FFF2-40B4-BE49-F238E27FC236}">
                  <a16:creationId xmlns:a16="http://schemas.microsoft.com/office/drawing/2014/main" id="{0E61D418-5B24-4E02-B58C-4021B8BE0602}"/>
                </a:ext>
              </a:extLst>
            </p:cNvPr>
            <p:cNvSpPr>
              <a:spLocks/>
            </p:cNvSpPr>
            <p:nvPr/>
          </p:nvSpPr>
          <p:spPr bwMode="auto">
            <a:xfrm>
              <a:off x="6134462" y="5435880"/>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0" name="Freeform 11">
              <a:extLst>
                <a:ext uri="{FF2B5EF4-FFF2-40B4-BE49-F238E27FC236}">
                  <a16:creationId xmlns:a16="http://schemas.microsoft.com/office/drawing/2014/main" id="{DE549757-DF3A-4B4F-8F57-2141C266AB42}"/>
                </a:ext>
              </a:extLst>
            </p:cNvPr>
            <p:cNvSpPr>
              <a:spLocks/>
            </p:cNvSpPr>
            <p:nvPr/>
          </p:nvSpPr>
          <p:spPr bwMode="auto">
            <a:xfrm>
              <a:off x="6101690" y="5406230"/>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1" name="Freeform 12">
              <a:extLst>
                <a:ext uri="{FF2B5EF4-FFF2-40B4-BE49-F238E27FC236}">
                  <a16:creationId xmlns:a16="http://schemas.microsoft.com/office/drawing/2014/main" id="{197BC6D3-6A56-4157-9948-18738CD1CE07}"/>
                </a:ext>
              </a:extLst>
            </p:cNvPr>
            <p:cNvSpPr>
              <a:spLocks/>
            </p:cNvSpPr>
            <p:nvPr/>
          </p:nvSpPr>
          <p:spPr bwMode="auto">
            <a:xfrm>
              <a:off x="6179718" y="5654356"/>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2" name="Freeform 19">
              <a:extLst>
                <a:ext uri="{FF2B5EF4-FFF2-40B4-BE49-F238E27FC236}">
                  <a16:creationId xmlns:a16="http://schemas.microsoft.com/office/drawing/2014/main" id="{47383E0F-53AF-4222-96D8-8B6569874F5A}"/>
                </a:ext>
              </a:extLst>
            </p:cNvPr>
            <p:cNvSpPr>
              <a:spLocks/>
            </p:cNvSpPr>
            <p:nvPr/>
          </p:nvSpPr>
          <p:spPr bwMode="auto">
            <a:xfrm>
              <a:off x="6118857" y="5507665"/>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3" name="Freeform 27">
              <a:extLst>
                <a:ext uri="{FF2B5EF4-FFF2-40B4-BE49-F238E27FC236}">
                  <a16:creationId xmlns:a16="http://schemas.microsoft.com/office/drawing/2014/main" id="{D3244EF1-40D0-43F4-B8E9-D325F45CBC31}"/>
                </a:ext>
              </a:extLst>
            </p:cNvPr>
            <p:cNvSpPr>
              <a:spLocks/>
            </p:cNvSpPr>
            <p:nvPr/>
          </p:nvSpPr>
          <p:spPr bwMode="auto">
            <a:xfrm>
              <a:off x="6009619" y="5768277"/>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04040"/>
                </a:solidFill>
              </a:endParaRPr>
            </a:p>
          </p:txBody>
        </p:sp>
        <p:sp>
          <p:nvSpPr>
            <p:cNvPr id="84" name="Freeform 28">
              <a:extLst>
                <a:ext uri="{FF2B5EF4-FFF2-40B4-BE49-F238E27FC236}">
                  <a16:creationId xmlns:a16="http://schemas.microsoft.com/office/drawing/2014/main" id="{0FB9E93D-2DEB-4542-B81E-D4987B9E483F}"/>
                </a:ext>
              </a:extLst>
            </p:cNvPr>
            <p:cNvSpPr>
              <a:spLocks/>
            </p:cNvSpPr>
            <p:nvPr/>
          </p:nvSpPr>
          <p:spPr bwMode="auto">
            <a:xfrm>
              <a:off x="6064236" y="6372209"/>
              <a:ext cx="335518" cy="1794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85" name="Rectangle 32">
              <a:extLst>
                <a:ext uri="{FF2B5EF4-FFF2-40B4-BE49-F238E27FC236}">
                  <a16:creationId xmlns:a16="http://schemas.microsoft.com/office/drawing/2014/main" id="{7D1A312A-A8E3-4781-8F7B-C84CB3D168F4}"/>
                </a:ext>
              </a:extLst>
            </p:cNvPr>
            <p:cNvSpPr>
              <a:spLocks noChangeArrowheads="1"/>
            </p:cNvSpPr>
            <p:nvPr/>
          </p:nvSpPr>
          <p:spPr bwMode="auto">
            <a:xfrm>
              <a:off x="6050193" y="6350361"/>
              <a:ext cx="368289" cy="53059"/>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grpSp>
          <p:nvGrpSpPr>
            <p:cNvPr id="86" name="Group 85">
              <a:extLst>
                <a:ext uri="{FF2B5EF4-FFF2-40B4-BE49-F238E27FC236}">
                  <a16:creationId xmlns:a16="http://schemas.microsoft.com/office/drawing/2014/main" id="{C08BDEF9-3DEB-4161-95AF-7D3F720B5926}"/>
                </a:ext>
              </a:extLst>
            </p:cNvPr>
            <p:cNvGrpSpPr/>
            <p:nvPr/>
          </p:nvGrpSpPr>
          <p:grpSpPr>
            <a:xfrm>
              <a:off x="6108700" y="5897707"/>
              <a:ext cx="237203" cy="504058"/>
              <a:chOff x="6123537" y="5918802"/>
              <a:chExt cx="237203" cy="504058"/>
            </a:xfrm>
          </p:grpSpPr>
          <p:sp>
            <p:nvSpPr>
              <p:cNvPr id="128" name="Rectangle 29">
                <a:extLst>
                  <a:ext uri="{FF2B5EF4-FFF2-40B4-BE49-F238E27FC236}">
                    <a16:creationId xmlns:a16="http://schemas.microsoft.com/office/drawing/2014/main" id="{3F6E5313-09AE-4533-AF99-29352D233F95}"/>
                  </a:ext>
                </a:extLst>
              </p:cNvPr>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129" name="Freeform 30">
                <a:extLst>
                  <a:ext uri="{FF2B5EF4-FFF2-40B4-BE49-F238E27FC236}">
                    <a16:creationId xmlns:a16="http://schemas.microsoft.com/office/drawing/2014/main" id="{6B4BBDD6-98B5-4344-9B89-02FC55C5196D}"/>
                  </a:ext>
                </a:extLst>
              </p:cNvPr>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130" name="Freeform 31">
                <a:extLst>
                  <a:ext uri="{FF2B5EF4-FFF2-40B4-BE49-F238E27FC236}">
                    <a16:creationId xmlns:a16="http://schemas.microsoft.com/office/drawing/2014/main" id="{4C0B0C18-1582-40CD-93BB-6FBEEDE20D8F}"/>
                  </a:ext>
                </a:extLst>
              </p:cNvPr>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131" name="Freeform 33">
                <a:extLst>
                  <a:ext uri="{FF2B5EF4-FFF2-40B4-BE49-F238E27FC236}">
                    <a16:creationId xmlns:a16="http://schemas.microsoft.com/office/drawing/2014/main" id="{8B80F79B-FFA2-491F-88A3-D152AF22467D}"/>
                  </a:ext>
                </a:extLst>
              </p:cNvPr>
              <p:cNvSpPr>
                <a:spLocks/>
              </p:cNvSpPr>
              <p:nvPr/>
            </p:nvSpPr>
            <p:spPr bwMode="auto">
              <a:xfrm>
                <a:off x="6200004" y="6324545"/>
                <a:ext cx="84270" cy="98315"/>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grpSp>
        <p:sp>
          <p:nvSpPr>
            <p:cNvPr id="87" name="Freeform 3462">
              <a:extLst>
                <a:ext uri="{FF2B5EF4-FFF2-40B4-BE49-F238E27FC236}">
                  <a16:creationId xmlns:a16="http://schemas.microsoft.com/office/drawing/2014/main" id="{A0576CD3-70B7-4437-8D2E-E8A42C3D46A2}"/>
                </a:ext>
              </a:extLst>
            </p:cNvPr>
            <p:cNvSpPr>
              <a:spLocks/>
            </p:cNvSpPr>
            <p:nvPr/>
          </p:nvSpPr>
          <p:spPr bwMode="auto">
            <a:xfrm>
              <a:off x="6074550" y="5579268"/>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88" name="Rectangle 3725">
              <a:extLst>
                <a:ext uri="{FF2B5EF4-FFF2-40B4-BE49-F238E27FC236}">
                  <a16:creationId xmlns:a16="http://schemas.microsoft.com/office/drawing/2014/main" id="{FCB40FBE-335A-495F-B05B-EA658BEDA185}"/>
                </a:ext>
              </a:extLst>
            </p:cNvPr>
            <p:cNvSpPr>
              <a:spLocks noChangeArrowheads="1"/>
            </p:cNvSpPr>
            <p:nvPr/>
          </p:nvSpPr>
          <p:spPr bwMode="auto">
            <a:xfrm>
              <a:off x="4408847" y="6147762"/>
              <a:ext cx="120545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a:solidFill>
                    <a:srgbClr val="002050"/>
                  </a:solidFill>
                  <a:latin typeface="Segoe UI" panose="020B0502040204020203" pitchFamily="34" charset="0"/>
                </a:rPr>
                <a:t>Responding to</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ongoing needs for</a:t>
              </a:r>
              <a:br>
                <a:rPr lang="en-US" altLang="en-US" sz="900" dirty="0">
                  <a:solidFill>
                    <a:srgbClr val="002050"/>
                  </a:solidFill>
                  <a:latin typeface="Segoe UI" panose="020B0502040204020203" pitchFamily="34" charset="0"/>
                </a:rPr>
              </a:br>
              <a:r>
                <a:rPr lang="en-US" altLang="en-US" sz="900" b="1" dirty="0">
                  <a:solidFill>
                    <a:srgbClr val="002050"/>
                  </a:solidFill>
                  <a:latin typeface="Segoe UI" panose="020B0502040204020203" pitchFamily="34" charset="0"/>
                </a:rPr>
                <a:t>efficiency and growth</a:t>
              </a:r>
              <a:endParaRPr lang="en-US" altLang="en-US" b="1" dirty="0">
                <a:solidFill>
                  <a:srgbClr val="505050"/>
                </a:solidFill>
                <a:latin typeface="Segoe UI" panose="020B0502040204020203" pitchFamily="34" charset="0"/>
              </a:endParaRPr>
            </a:p>
          </p:txBody>
        </p:sp>
        <p:sp>
          <p:nvSpPr>
            <p:cNvPr id="89" name="Rectangle 3731">
              <a:extLst>
                <a:ext uri="{FF2B5EF4-FFF2-40B4-BE49-F238E27FC236}">
                  <a16:creationId xmlns:a16="http://schemas.microsoft.com/office/drawing/2014/main" id="{9ABF1130-5441-4DCB-BA19-CC0A16A8CEC6}"/>
                </a:ext>
              </a:extLst>
            </p:cNvPr>
            <p:cNvSpPr>
              <a:spLocks noChangeArrowheads="1"/>
            </p:cNvSpPr>
            <p:nvPr/>
          </p:nvSpPr>
          <p:spPr bwMode="auto">
            <a:xfrm>
              <a:off x="6751637" y="6286262"/>
              <a:ext cx="12759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a:solidFill>
                    <a:srgbClr val="002050"/>
                  </a:solidFill>
                  <a:latin typeface="Segoe UI" panose="020B0502040204020203" pitchFamily="34" charset="0"/>
                </a:rPr>
                <a:t>Always keeping all</a:t>
              </a:r>
              <a:br>
                <a:rPr lang="en-US" altLang="en-US" sz="900">
                  <a:solidFill>
                    <a:srgbClr val="002050"/>
                  </a:solidFill>
                  <a:latin typeface="Segoe UI" panose="020B0502040204020203" pitchFamily="34" charset="0"/>
                </a:rPr>
              </a:br>
              <a:r>
                <a:rPr lang="en-US" altLang="en-US" sz="900">
                  <a:solidFill>
                    <a:srgbClr val="002050"/>
                  </a:solidFill>
                  <a:latin typeface="Segoe UI" panose="020B0502040204020203" pitchFamily="34" charset="0"/>
                </a:rPr>
                <a:t>systems </a:t>
              </a:r>
              <a:r>
                <a:rPr lang="en-US" altLang="en-US" sz="900" b="1">
                  <a:solidFill>
                    <a:srgbClr val="002050"/>
                  </a:solidFill>
                  <a:latin typeface="Segoe UI" panose="020B0502040204020203" pitchFamily="34" charset="0"/>
                </a:rPr>
                <a:t>safe and secure</a:t>
              </a:r>
              <a:endParaRPr lang="en-US" altLang="en-US" b="1">
                <a:solidFill>
                  <a:srgbClr val="505050"/>
                </a:solidFill>
                <a:latin typeface="Segoe UI" panose="020B0502040204020203" pitchFamily="34" charset="0"/>
              </a:endParaRPr>
            </a:p>
          </p:txBody>
        </p:sp>
        <p:sp>
          <p:nvSpPr>
            <p:cNvPr id="90" name="Freeform 3743">
              <a:extLst>
                <a:ext uri="{FF2B5EF4-FFF2-40B4-BE49-F238E27FC236}">
                  <a16:creationId xmlns:a16="http://schemas.microsoft.com/office/drawing/2014/main" id="{229A8A31-CFE7-472E-A542-43B830668BF0}"/>
                </a:ext>
              </a:extLst>
            </p:cNvPr>
            <p:cNvSpPr>
              <a:spLocks/>
            </p:cNvSpPr>
            <p:nvPr/>
          </p:nvSpPr>
          <p:spPr bwMode="auto">
            <a:xfrm>
              <a:off x="6131701" y="5706268"/>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91" name="Freeform 3756">
              <a:extLst>
                <a:ext uri="{FF2B5EF4-FFF2-40B4-BE49-F238E27FC236}">
                  <a16:creationId xmlns:a16="http://schemas.microsoft.com/office/drawing/2014/main" id="{FFB6F7B2-CE99-4976-8DFC-2D7A52ED8021}"/>
                </a:ext>
              </a:extLst>
            </p:cNvPr>
            <p:cNvSpPr>
              <a:spLocks/>
            </p:cNvSpPr>
            <p:nvPr/>
          </p:nvSpPr>
          <p:spPr bwMode="auto">
            <a:xfrm>
              <a:off x="5615763" y="5907881"/>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92" name="Freeform 3758">
              <a:extLst>
                <a:ext uri="{FF2B5EF4-FFF2-40B4-BE49-F238E27FC236}">
                  <a16:creationId xmlns:a16="http://schemas.microsoft.com/office/drawing/2014/main" id="{9CDB0E3F-B9D8-4879-99EB-B43A4327F00F}"/>
                </a:ext>
              </a:extLst>
            </p:cNvPr>
            <p:cNvSpPr>
              <a:spLocks/>
            </p:cNvSpPr>
            <p:nvPr/>
          </p:nvSpPr>
          <p:spPr bwMode="auto">
            <a:xfrm>
              <a:off x="6731775" y="5907881"/>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93" name="Group 92">
              <a:extLst>
                <a:ext uri="{FF2B5EF4-FFF2-40B4-BE49-F238E27FC236}">
                  <a16:creationId xmlns:a16="http://schemas.microsoft.com/office/drawing/2014/main" id="{71E2F125-C9FD-4DF6-B8FE-DAB325B4E66C}"/>
                </a:ext>
              </a:extLst>
            </p:cNvPr>
            <p:cNvGrpSpPr/>
            <p:nvPr/>
          </p:nvGrpSpPr>
          <p:grpSpPr>
            <a:xfrm>
              <a:off x="6445428" y="5788386"/>
              <a:ext cx="545913" cy="192088"/>
              <a:chOff x="6446837" y="5783262"/>
              <a:chExt cx="545913" cy="192088"/>
            </a:xfrm>
          </p:grpSpPr>
          <p:sp>
            <p:nvSpPr>
              <p:cNvPr id="126" name="Freeform 3759">
                <a:extLst>
                  <a:ext uri="{FF2B5EF4-FFF2-40B4-BE49-F238E27FC236}">
                    <a16:creationId xmlns:a16="http://schemas.microsoft.com/office/drawing/2014/main" id="{68B8F0F7-E1F9-48AB-9C7B-B538CE3D6E57}"/>
                  </a:ext>
                </a:extLst>
              </p:cNvPr>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7" name="Freeform 3760">
                <a:extLst>
                  <a:ext uri="{FF2B5EF4-FFF2-40B4-BE49-F238E27FC236}">
                    <a16:creationId xmlns:a16="http://schemas.microsoft.com/office/drawing/2014/main" id="{EB0A0ECF-42CB-4928-9DB2-BA4EB8206881}"/>
                  </a:ext>
                </a:extLst>
              </p:cNvPr>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nvGrpSpPr>
            <p:cNvPr id="94" name="Group 93">
              <a:extLst>
                <a:ext uri="{FF2B5EF4-FFF2-40B4-BE49-F238E27FC236}">
                  <a16:creationId xmlns:a16="http://schemas.microsoft.com/office/drawing/2014/main" id="{E83F420E-013F-4A77-B680-26DF2F741AC9}"/>
                </a:ext>
              </a:extLst>
            </p:cNvPr>
            <p:cNvGrpSpPr/>
            <p:nvPr/>
          </p:nvGrpSpPr>
          <p:grpSpPr>
            <a:xfrm>
              <a:off x="5475714" y="5795961"/>
              <a:ext cx="552450" cy="192088"/>
              <a:chOff x="5513387" y="5783262"/>
              <a:chExt cx="552450" cy="192088"/>
            </a:xfrm>
          </p:grpSpPr>
          <p:sp>
            <p:nvSpPr>
              <p:cNvPr id="124" name="Freeform 3757">
                <a:extLst>
                  <a:ext uri="{FF2B5EF4-FFF2-40B4-BE49-F238E27FC236}">
                    <a16:creationId xmlns:a16="http://schemas.microsoft.com/office/drawing/2014/main" id="{23C02EAF-573E-4139-9452-4EC826DB7DDF}"/>
                  </a:ext>
                </a:extLst>
              </p:cNvPr>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5" name="Freeform 3761">
                <a:extLst>
                  <a:ext uri="{FF2B5EF4-FFF2-40B4-BE49-F238E27FC236}">
                    <a16:creationId xmlns:a16="http://schemas.microsoft.com/office/drawing/2014/main" id="{74EEAA30-B5D3-47A5-9F07-51BB347B3B7F}"/>
                  </a:ext>
                </a:extLst>
              </p:cNvPr>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sp>
          <p:nvSpPr>
            <p:cNvPr id="95" name="Freeform 3762">
              <a:extLst>
                <a:ext uri="{FF2B5EF4-FFF2-40B4-BE49-F238E27FC236}">
                  <a16:creationId xmlns:a16="http://schemas.microsoft.com/office/drawing/2014/main" id="{A4A06BEC-8951-4148-9CAD-16E774C9AD3C}"/>
                </a:ext>
              </a:extLst>
            </p:cNvPr>
            <p:cNvSpPr>
              <a:spLocks/>
            </p:cNvSpPr>
            <p:nvPr/>
          </p:nvSpPr>
          <p:spPr bwMode="auto">
            <a:xfrm>
              <a:off x="6055500" y="6406356"/>
              <a:ext cx="260350" cy="168275"/>
            </a:xfrm>
            <a:custGeom>
              <a:avLst/>
              <a:gdLst>
                <a:gd name="T0" fmla="*/ 157 w 164"/>
                <a:gd name="T1" fmla="*/ 106 h 106"/>
                <a:gd name="T2" fmla="*/ 164 w 164"/>
                <a:gd name="T3" fmla="*/ 0 h 106"/>
                <a:gd name="T4" fmla="*/ 82 w 164"/>
                <a:gd name="T5" fmla="*/ 35 h 106"/>
                <a:gd name="T6" fmla="*/ 0 w 164"/>
                <a:gd name="T7" fmla="*/ 0 h 106"/>
                <a:gd name="T8" fmla="*/ 8 w 164"/>
                <a:gd name="T9" fmla="*/ 106 h 106"/>
                <a:gd name="T10" fmla="*/ 157 w 164"/>
                <a:gd name="T11" fmla="*/ 106 h 106"/>
              </a:gdLst>
              <a:ahLst/>
              <a:cxnLst>
                <a:cxn ang="0">
                  <a:pos x="T0" y="T1"/>
                </a:cxn>
                <a:cxn ang="0">
                  <a:pos x="T2" y="T3"/>
                </a:cxn>
                <a:cxn ang="0">
                  <a:pos x="T4" y="T5"/>
                </a:cxn>
                <a:cxn ang="0">
                  <a:pos x="T6" y="T7"/>
                </a:cxn>
                <a:cxn ang="0">
                  <a:pos x="T8" y="T9"/>
                </a:cxn>
                <a:cxn ang="0">
                  <a:pos x="T10" y="T11"/>
                </a:cxn>
              </a:cxnLst>
              <a:rect l="0" t="0" r="r" b="b"/>
              <a:pathLst>
                <a:path w="164" h="106">
                  <a:moveTo>
                    <a:pt x="157" y="106"/>
                  </a:moveTo>
                  <a:lnTo>
                    <a:pt x="164" y="0"/>
                  </a:lnTo>
                  <a:lnTo>
                    <a:pt x="82" y="35"/>
                  </a:lnTo>
                  <a:lnTo>
                    <a:pt x="0" y="0"/>
                  </a:lnTo>
                  <a:lnTo>
                    <a:pt x="8" y="106"/>
                  </a:lnTo>
                  <a:lnTo>
                    <a:pt x="157" y="10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96" name="Group 95">
              <a:extLst>
                <a:ext uri="{FF2B5EF4-FFF2-40B4-BE49-F238E27FC236}">
                  <a16:creationId xmlns:a16="http://schemas.microsoft.com/office/drawing/2014/main" id="{59E58BA6-8D68-493E-AE9A-07276494321B}"/>
                </a:ext>
              </a:extLst>
            </p:cNvPr>
            <p:cNvGrpSpPr/>
            <p:nvPr/>
          </p:nvGrpSpPr>
          <p:grpSpPr>
            <a:xfrm>
              <a:off x="5383671" y="5454166"/>
              <a:ext cx="325437" cy="354012"/>
              <a:chOff x="5395100" y="5514975"/>
              <a:chExt cx="325437" cy="354012"/>
            </a:xfrm>
          </p:grpSpPr>
          <p:sp>
            <p:nvSpPr>
              <p:cNvPr id="113" name="Freeform 3763">
                <a:extLst>
                  <a:ext uri="{FF2B5EF4-FFF2-40B4-BE49-F238E27FC236}">
                    <a16:creationId xmlns:a16="http://schemas.microsoft.com/office/drawing/2014/main" id="{37987A94-A2E8-4387-9590-CED9BBF5DFEA}"/>
                  </a:ext>
                </a:extLst>
              </p:cNvPr>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4" name="Freeform 3764">
                <a:extLst>
                  <a:ext uri="{FF2B5EF4-FFF2-40B4-BE49-F238E27FC236}">
                    <a16:creationId xmlns:a16="http://schemas.microsoft.com/office/drawing/2014/main" id="{34E6117D-A41C-4005-B30F-B423A317DC12}"/>
                  </a:ext>
                </a:extLst>
              </p:cNvPr>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5" name="Freeform 3766">
                <a:extLst>
                  <a:ext uri="{FF2B5EF4-FFF2-40B4-BE49-F238E27FC236}">
                    <a16:creationId xmlns:a16="http://schemas.microsoft.com/office/drawing/2014/main" id="{9875A919-E21B-48B7-8206-3D1E6AB4EA8E}"/>
                  </a:ext>
                </a:extLst>
              </p:cNvPr>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6" name="Oval 3774">
                <a:extLst>
                  <a:ext uri="{FF2B5EF4-FFF2-40B4-BE49-F238E27FC236}">
                    <a16:creationId xmlns:a16="http://schemas.microsoft.com/office/drawing/2014/main" id="{F4C18BF6-4DF0-44F3-8D41-3F692B703FBD}"/>
                  </a:ext>
                </a:extLst>
              </p:cNvPr>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7" name="Freeform 3767">
                <a:extLst>
                  <a:ext uri="{FF2B5EF4-FFF2-40B4-BE49-F238E27FC236}">
                    <a16:creationId xmlns:a16="http://schemas.microsoft.com/office/drawing/2014/main" id="{D1DE86E2-4DD8-4BB8-805B-03300812B872}"/>
                  </a:ext>
                </a:extLst>
              </p:cNvPr>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8" name="Oval 3768">
                <a:extLst>
                  <a:ext uri="{FF2B5EF4-FFF2-40B4-BE49-F238E27FC236}">
                    <a16:creationId xmlns:a16="http://schemas.microsoft.com/office/drawing/2014/main" id="{03F04713-0D15-43EE-9A93-9D176DE57B85}"/>
                  </a:ext>
                </a:extLst>
              </p:cNvPr>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9" name="Freeform 3769">
                <a:extLst>
                  <a:ext uri="{FF2B5EF4-FFF2-40B4-BE49-F238E27FC236}">
                    <a16:creationId xmlns:a16="http://schemas.microsoft.com/office/drawing/2014/main" id="{96C8FA0F-6408-4ACA-97A8-2A342FA1376D}"/>
                  </a:ext>
                </a:extLst>
              </p:cNvPr>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0" name="Freeform 3770">
                <a:extLst>
                  <a:ext uri="{FF2B5EF4-FFF2-40B4-BE49-F238E27FC236}">
                    <a16:creationId xmlns:a16="http://schemas.microsoft.com/office/drawing/2014/main" id="{8EE7AAD2-2C96-49BD-8A04-FF69ABE5012A}"/>
                  </a:ext>
                </a:extLst>
              </p:cNvPr>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1" name="Freeform 3771">
                <a:extLst>
                  <a:ext uri="{FF2B5EF4-FFF2-40B4-BE49-F238E27FC236}">
                    <a16:creationId xmlns:a16="http://schemas.microsoft.com/office/drawing/2014/main" id="{C5DCFD3A-33F6-4019-BFE8-52078BD9E722}"/>
                  </a:ext>
                </a:extLst>
              </p:cNvPr>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2" name="Freeform 3772">
                <a:extLst>
                  <a:ext uri="{FF2B5EF4-FFF2-40B4-BE49-F238E27FC236}">
                    <a16:creationId xmlns:a16="http://schemas.microsoft.com/office/drawing/2014/main" id="{0D525322-1DC8-4A13-BE4F-D7A2378E6F95}"/>
                  </a:ext>
                </a:extLst>
              </p:cNvPr>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23" name="Freeform 3773">
                <a:extLst>
                  <a:ext uri="{FF2B5EF4-FFF2-40B4-BE49-F238E27FC236}">
                    <a16:creationId xmlns:a16="http://schemas.microsoft.com/office/drawing/2014/main" id="{753A750D-5317-4BA7-B79C-5D2760639E94}"/>
                  </a:ext>
                </a:extLst>
              </p:cNvPr>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sp>
          <p:nvSpPr>
            <p:cNvPr id="97" name="Freeform 3775">
              <a:extLst>
                <a:ext uri="{FF2B5EF4-FFF2-40B4-BE49-F238E27FC236}">
                  <a16:creationId xmlns:a16="http://schemas.microsoft.com/office/drawing/2014/main" id="{FE0F2EBC-4EFF-482B-9325-82E7E7CE1316}"/>
                </a:ext>
              </a:extLst>
            </p:cNvPr>
            <p:cNvSpPr>
              <a:spLocks/>
            </p:cNvSpPr>
            <p:nvPr/>
          </p:nvSpPr>
          <p:spPr bwMode="auto">
            <a:xfrm>
              <a:off x="5738001" y="6246018"/>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98" name="Rectangle 3776">
              <a:extLst>
                <a:ext uri="{FF2B5EF4-FFF2-40B4-BE49-F238E27FC236}">
                  <a16:creationId xmlns:a16="http://schemas.microsoft.com/office/drawing/2014/main" id="{6EB7376B-18CA-4AA3-874E-5185774ED00F}"/>
                </a:ext>
              </a:extLst>
            </p:cNvPr>
            <p:cNvSpPr>
              <a:spLocks noChangeArrowheads="1"/>
            </p:cNvSpPr>
            <p:nvPr/>
          </p:nvSpPr>
          <p:spPr bwMode="auto">
            <a:xfrm>
              <a:off x="5893987" y="6337118"/>
              <a:ext cx="6139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000" b="1">
                  <a:solidFill>
                    <a:srgbClr val="FFFFFF"/>
                  </a:solidFill>
                  <a:latin typeface="Segoe UI" panose="020B0502040204020203" pitchFamily="34" charset="0"/>
                </a:rPr>
                <a:t>dual goals</a:t>
              </a:r>
              <a:endParaRPr lang="en-US" altLang="en-US">
                <a:solidFill>
                  <a:srgbClr val="505050"/>
                </a:solidFill>
                <a:latin typeface="Segoe UI" panose="020B0502040204020203" pitchFamily="34" charset="0"/>
              </a:endParaRPr>
            </a:p>
          </p:txBody>
        </p:sp>
        <p:grpSp>
          <p:nvGrpSpPr>
            <p:cNvPr id="99" name="Group 98">
              <a:extLst>
                <a:ext uri="{FF2B5EF4-FFF2-40B4-BE49-F238E27FC236}">
                  <a16:creationId xmlns:a16="http://schemas.microsoft.com/office/drawing/2014/main" id="{E8D87402-D619-46EB-B77D-A0E25CCA9F2C}"/>
                </a:ext>
              </a:extLst>
            </p:cNvPr>
            <p:cNvGrpSpPr/>
            <p:nvPr/>
          </p:nvGrpSpPr>
          <p:grpSpPr>
            <a:xfrm>
              <a:off x="6599237" y="5330030"/>
              <a:ext cx="685800" cy="482600"/>
              <a:chOff x="6476187" y="5402262"/>
              <a:chExt cx="685800" cy="482600"/>
            </a:xfrm>
          </p:grpSpPr>
          <p:sp>
            <p:nvSpPr>
              <p:cNvPr id="100" name="Freeform 3463">
                <a:extLst>
                  <a:ext uri="{FF2B5EF4-FFF2-40B4-BE49-F238E27FC236}">
                    <a16:creationId xmlns:a16="http://schemas.microsoft.com/office/drawing/2014/main" id="{D73A05D3-C6F8-4C61-942F-C0B52483A281}"/>
                  </a:ext>
                </a:extLst>
              </p:cNvPr>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1" name="Freeform 3745">
                <a:extLst>
                  <a:ext uri="{FF2B5EF4-FFF2-40B4-BE49-F238E27FC236}">
                    <a16:creationId xmlns:a16="http://schemas.microsoft.com/office/drawing/2014/main" id="{B049677A-FB5C-4964-B460-68EDC7FE4D33}"/>
                  </a:ext>
                </a:extLst>
              </p:cNvPr>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2" name="Freeform 3746">
                <a:extLst>
                  <a:ext uri="{FF2B5EF4-FFF2-40B4-BE49-F238E27FC236}">
                    <a16:creationId xmlns:a16="http://schemas.microsoft.com/office/drawing/2014/main" id="{9CF10586-5ACB-490A-990B-AD3AD466A258}"/>
                  </a:ext>
                </a:extLst>
              </p:cNvPr>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3" name="Freeform 3747">
                <a:extLst>
                  <a:ext uri="{FF2B5EF4-FFF2-40B4-BE49-F238E27FC236}">
                    <a16:creationId xmlns:a16="http://schemas.microsoft.com/office/drawing/2014/main" id="{96C232B1-FE21-49A0-98C1-A168260D698E}"/>
                  </a:ext>
                </a:extLst>
              </p:cNvPr>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4" name="Freeform 3748">
                <a:extLst>
                  <a:ext uri="{FF2B5EF4-FFF2-40B4-BE49-F238E27FC236}">
                    <a16:creationId xmlns:a16="http://schemas.microsoft.com/office/drawing/2014/main" id="{CFE21634-68C1-4C12-819F-E7093CC30CCB}"/>
                  </a:ext>
                </a:extLst>
              </p:cNvPr>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5" name="Freeform 3749">
                <a:extLst>
                  <a:ext uri="{FF2B5EF4-FFF2-40B4-BE49-F238E27FC236}">
                    <a16:creationId xmlns:a16="http://schemas.microsoft.com/office/drawing/2014/main" id="{19297249-4AB0-40BE-93E4-B2366C854FC7}"/>
                  </a:ext>
                </a:extLst>
              </p:cNvPr>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6" name="Freeform 3750">
                <a:extLst>
                  <a:ext uri="{FF2B5EF4-FFF2-40B4-BE49-F238E27FC236}">
                    <a16:creationId xmlns:a16="http://schemas.microsoft.com/office/drawing/2014/main" id="{1F68313E-3E57-4E54-B6C8-2C2CDF1C7C05}"/>
                  </a:ext>
                </a:extLst>
              </p:cNvPr>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7" name="Freeform 3751">
                <a:extLst>
                  <a:ext uri="{FF2B5EF4-FFF2-40B4-BE49-F238E27FC236}">
                    <a16:creationId xmlns:a16="http://schemas.microsoft.com/office/drawing/2014/main" id="{2EA3F5A5-2BE2-42A7-83B1-0F05ED78924E}"/>
                  </a:ext>
                </a:extLst>
              </p:cNvPr>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8" name="Freeform 3752">
                <a:extLst>
                  <a:ext uri="{FF2B5EF4-FFF2-40B4-BE49-F238E27FC236}">
                    <a16:creationId xmlns:a16="http://schemas.microsoft.com/office/drawing/2014/main" id="{8E40D69D-3FCB-4A35-8734-64E5A05ADD22}"/>
                  </a:ext>
                </a:extLst>
              </p:cNvPr>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09" name="Freeform 3753">
                <a:extLst>
                  <a:ext uri="{FF2B5EF4-FFF2-40B4-BE49-F238E27FC236}">
                    <a16:creationId xmlns:a16="http://schemas.microsoft.com/office/drawing/2014/main" id="{49479F7C-6FFF-47FE-A358-A98B7CA63C73}"/>
                  </a:ext>
                </a:extLst>
              </p:cNvPr>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0" name="Freeform 3754">
                <a:extLst>
                  <a:ext uri="{FF2B5EF4-FFF2-40B4-BE49-F238E27FC236}">
                    <a16:creationId xmlns:a16="http://schemas.microsoft.com/office/drawing/2014/main" id="{671B6991-35E1-46C8-842D-F9254D2F8AB5}"/>
                  </a:ext>
                </a:extLst>
              </p:cNvPr>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1" name="Freeform 3755">
                <a:extLst>
                  <a:ext uri="{FF2B5EF4-FFF2-40B4-BE49-F238E27FC236}">
                    <a16:creationId xmlns:a16="http://schemas.microsoft.com/office/drawing/2014/main" id="{C098C1CC-3733-42C7-B801-B8E6253555BD}"/>
                  </a:ext>
                </a:extLst>
              </p:cNvPr>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12" name="Freeform 3777">
                <a:extLst>
                  <a:ext uri="{FF2B5EF4-FFF2-40B4-BE49-F238E27FC236}">
                    <a16:creationId xmlns:a16="http://schemas.microsoft.com/office/drawing/2014/main" id="{C17F32AA-E336-4154-89D6-9AC2E778DDEA}"/>
                  </a:ext>
                </a:extLst>
              </p:cNvPr>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pic>
        <p:nvPicPr>
          <p:cNvPr id="132" name="Picture 131">
            <a:extLst>
              <a:ext uri="{FF2B5EF4-FFF2-40B4-BE49-F238E27FC236}">
                <a16:creationId xmlns:a16="http://schemas.microsoft.com/office/drawing/2014/main" id="{DA5F9D89-6EC6-41BD-A781-94699787BDA9}"/>
              </a:ext>
            </a:extLst>
          </p:cNvPr>
          <p:cNvPicPr>
            <a:picLocks noChangeAspect="1"/>
          </p:cNvPicPr>
          <p:nvPr/>
        </p:nvPicPr>
        <p:blipFill rotWithShape="1">
          <a:blip r:embed="rId2"/>
          <a:srcRect b="39676"/>
          <a:stretch/>
        </p:blipFill>
        <p:spPr>
          <a:xfrm>
            <a:off x="1402958" y="1849616"/>
            <a:ext cx="1997391" cy="2156614"/>
          </a:xfrm>
          <a:prstGeom prst="rect">
            <a:avLst/>
          </a:prstGeom>
        </p:spPr>
      </p:pic>
      <p:sp>
        <p:nvSpPr>
          <p:cNvPr id="133" name="Freeform 3429">
            <a:extLst>
              <a:ext uri="{FF2B5EF4-FFF2-40B4-BE49-F238E27FC236}">
                <a16:creationId xmlns:a16="http://schemas.microsoft.com/office/drawing/2014/main" id="{401E2241-DA9C-43EC-B681-10DD90B52728}"/>
              </a:ext>
            </a:extLst>
          </p:cNvPr>
          <p:cNvSpPr>
            <a:spLocks/>
          </p:cNvSpPr>
          <p:nvPr/>
        </p:nvSpPr>
        <p:spPr bwMode="auto">
          <a:xfrm>
            <a:off x="1320409" y="3680794"/>
            <a:ext cx="2227263" cy="119538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8D2376"/>
          </a:solidFill>
          <a:ln>
            <a:noFill/>
          </a:ln>
        </p:spPr>
        <p:txBody>
          <a:bodyPr vert="horz" wrap="square" lIns="91440" tIns="45720" rIns="91440" bIns="0" numCol="1" anchor="ctr" anchorCtr="0" compatLnSpc="1">
            <a:prstTxWarp prst="textNoShape">
              <a:avLst/>
            </a:prstTxWarp>
          </a:bodyPr>
          <a:lstStyle/>
          <a:p>
            <a:pPr algn="ctr" defTabSz="1088105">
              <a:defRPr/>
            </a:pPr>
            <a:r>
              <a:rPr lang="en-US" sz="2000" kern="0">
                <a:solidFill>
                  <a:srgbClr val="FFFFFF"/>
                </a:solidFill>
                <a:latin typeface="Segoe UI Light"/>
              </a:rPr>
              <a:t>Developers</a:t>
            </a:r>
          </a:p>
        </p:txBody>
      </p:sp>
      <p:pic>
        <p:nvPicPr>
          <p:cNvPr id="134" name="Picture 133">
            <a:extLst>
              <a:ext uri="{FF2B5EF4-FFF2-40B4-BE49-F238E27FC236}">
                <a16:creationId xmlns:a16="http://schemas.microsoft.com/office/drawing/2014/main" id="{546852B6-5ADA-4EAB-A220-31D6038FCCA2}"/>
              </a:ext>
            </a:extLst>
          </p:cNvPr>
          <p:cNvPicPr>
            <a:picLocks noChangeAspect="1"/>
          </p:cNvPicPr>
          <p:nvPr/>
        </p:nvPicPr>
        <p:blipFill rotWithShape="1">
          <a:blip r:embed="rId3"/>
          <a:srcRect b="26623"/>
          <a:stretch/>
        </p:blipFill>
        <p:spPr>
          <a:xfrm flipH="1">
            <a:off x="5280763" y="2287058"/>
            <a:ext cx="1456194" cy="2100173"/>
          </a:xfrm>
          <a:prstGeom prst="rect">
            <a:avLst/>
          </a:prstGeom>
        </p:spPr>
      </p:pic>
      <p:pic>
        <p:nvPicPr>
          <p:cNvPr id="135" name="Picture 134">
            <a:extLst>
              <a:ext uri="{FF2B5EF4-FFF2-40B4-BE49-F238E27FC236}">
                <a16:creationId xmlns:a16="http://schemas.microsoft.com/office/drawing/2014/main" id="{81AC926C-6038-4302-9A91-92A14BBBB48B}"/>
              </a:ext>
            </a:extLst>
          </p:cNvPr>
          <p:cNvPicPr>
            <a:picLocks noChangeAspect="1"/>
          </p:cNvPicPr>
          <p:nvPr/>
        </p:nvPicPr>
        <p:blipFill>
          <a:blip r:embed="rId4"/>
          <a:stretch>
            <a:fillRect/>
          </a:stretch>
        </p:blipFill>
        <p:spPr>
          <a:xfrm>
            <a:off x="3384157" y="3100648"/>
            <a:ext cx="1989008" cy="1057983"/>
          </a:xfrm>
          <a:prstGeom prst="rect">
            <a:avLst/>
          </a:prstGeom>
        </p:spPr>
      </p:pic>
      <p:grpSp>
        <p:nvGrpSpPr>
          <p:cNvPr id="136" name="Group 135">
            <a:extLst>
              <a:ext uri="{FF2B5EF4-FFF2-40B4-BE49-F238E27FC236}">
                <a16:creationId xmlns:a16="http://schemas.microsoft.com/office/drawing/2014/main" id="{920A2810-074D-4385-9A9B-927440F8DA6C}"/>
              </a:ext>
            </a:extLst>
          </p:cNvPr>
          <p:cNvGrpSpPr/>
          <p:nvPr/>
        </p:nvGrpSpPr>
        <p:grpSpPr>
          <a:xfrm>
            <a:off x="1555358" y="1105868"/>
            <a:ext cx="2484439" cy="1755774"/>
            <a:chOff x="1646238" y="1134268"/>
            <a:chExt cx="2484439" cy="1755774"/>
          </a:xfrm>
        </p:grpSpPr>
        <p:sp>
          <p:nvSpPr>
            <p:cNvPr id="137" name="Freeform 3465">
              <a:extLst>
                <a:ext uri="{FF2B5EF4-FFF2-40B4-BE49-F238E27FC236}">
                  <a16:creationId xmlns:a16="http://schemas.microsoft.com/office/drawing/2014/main" id="{9D1B2D34-489A-4D69-96A3-CF14F0E77BBE}"/>
                </a:ext>
              </a:extLst>
            </p:cNvPr>
            <p:cNvSpPr>
              <a:spLocks/>
            </p:cNvSpPr>
            <p:nvPr/>
          </p:nvSpPr>
          <p:spPr bwMode="auto">
            <a:xfrm>
              <a:off x="2495551" y="1345406"/>
              <a:ext cx="257175" cy="198437"/>
            </a:xfrm>
            <a:custGeom>
              <a:avLst/>
              <a:gdLst>
                <a:gd name="T0" fmla="*/ 37 w 125"/>
                <a:gd name="T1" fmla="*/ 96 h 96"/>
                <a:gd name="T2" fmla="*/ 113 w 125"/>
                <a:gd name="T3" fmla="*/ 86 h 96"/>
                <a:gd name="T4" fmla="*/ 114 w 125"/>
                <a:gd name="T5" fmla="*/ 86 h 96"/>
                <a:gd name="T6" fmla="*/ 125 w 125"/>
                <a:gd name="T7" fmla="*/ 5 h 96"/>
                <a:gd name="T8" fmla="*/ 124 w 125"/>
                <a:gd name="T9" fmla="*/ 5 h 96"/>
                <a:gd name="T10" fmla="*/ 0 w 125"/>
                <a:gd name="T11" fmla="*/ 24 h 96"/>
                <a:gd name="T12" fmla="*/ 37 w 125"/>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25" h="96">
                  <a:moveTo>
                    <a:pt x="37" y="96"/>
                  </a:moveTo>
                  <a:cubicBezTo>
                    <a:pt x="60" y="86"/>
                    <a:pt x="86" y="82"/>
                    <a:pt x="113" y="86"/>
                  </a:cubicBezTo>
                  <a:cubicBezTo>
                    <a:pt x="114" y="86"/>
                    <a:pt x="114" y="86"/>
                    <a:pt x="114" y="86"/>
                  </a:cubicBezTo>
                  <a:cubicBezTo>
                    <a:pt x="125" y="5"/>
                    <a:pt x="125" y="5"/>
                    <a:pt x="125" y="5"/>
                  </a:cubicBezTo>
                  <a:cubicBezTo>
                    <a:pt x="124" y="5"/>
                    <a:pt x="124" y="5"/>
                    <a:pt x="124" y="5"/>
                  </a:cubicBezTo>
                  <a:cubicBezTo>
                    <a:pt x="80" y="0"/>
                    <a:pt x="38" y="7"/>
                    <a:pt x="0" y="24"/>
                  </a:cubicBezTo>
                  <a:lnTo>
                    <a:pt x="37" y="9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38" name="Freeform 3466">
              <a:extLst>
                <a:ext uri="{FF2B5EF4-FFF2-40B4-BE49-F238E27FC236}">
                  <a16:creationId xmlns:a16="http://schemas.microsoft.com/office/drawing/2014/main" id="{6987B897-ECC2-470B-82CA-B95383E14EA0}"/>
                </a:ext>
              </a:extLst>
            </p:cNvPr>
            <p:cNvSpPr>
              <a:spLocks/>
            </p:cNvSpPr>
            <p:nvPr/>
          </p:nvSpPr>
          <p:spPr bwMode="auto">
            <a:xfrm>
              <a:off x="2533650" y="1361280"/>
              <a:ext cx="655638" cy="965200"/>
            </a:xfrm>
            <a:custGeom>
              <a:avLst/>
              <a:gdLst>
                <a:gd name="T0" fmla="*/ 120 w 317"/>
                <a:gd name="T1" fmla="*/ 0 h 466"/>
                <a:gd name="T2" fmla="*/ 109 w 317"/>
                <a:gd name="T3" fmla="*/ 81 h 466"/>
                <a:gd name="T4" fmla="*/ 221 w 317"/>
                <a:gd name="T5" fmla="*/ 242 h 466"/>
                <a:gd name="T6" fmla="*/ 56 w 317"/>
                <a:gd name="T7" fmla="*/ 369 h 466"/>
                <a:gd name="T8" fmla="*/ 33 w 317"/>
                <a:gd name="T9" fmla="*/ 364 h 466"/>
                <a:gd name="T10" fmla="*/ 0 w 317"/>
                <a:gd name="T11" fmla="*/ 438 h 466"/>
                <a:gd name="T12" fmla="*/ 45 w 317"/>
                <a:gd name="T13" fmla="*/ 449 h 466"/>
                <a:gd name="T14" fmla="*/ 301 w 317"/>
                <a:gd name="T15" fmla="*/ 253 h 466"/>
                <a:gd name="T16" fmla="*/ 120 w 317"/>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466">
                  <a:moveTo>
                    <a:pt x="120" y="0"/>
                  </a:moveTo>
                  <a:cubicBezTo>
                    <a:pt x="109" y="81"/>
                    <a:pt x="109" y="81"/>
                    <a:pt x="109" y="81"/>
                  </a:cubicBezTo>
                  <a:cubicBezTo>
                    <a:pt x="182" y="98"/>
                    <a:pt x="231" y="167"/>
                    <a:pt x="221" y="242"/>
                  </a:cubicBezTo>
                  <a:cubicBezTo>
                    <a:pt x="210" y="323"/>
                    <a:pt x="136" y="379"/>
                    <a:pt x="56" y="369"/>
                  </a:cubicBezTo>
                  <a:cubicBezTo>
                    <a:pt x="48" y="368"/>
                    <a:pt x="41" y="366"/>
                    <a:pt x="33" y="364"/>
                  </a:cubicBezTo>
                  <a:cubicBezTo>
                    <a:pt x="0" y="438"/>
                    <a:pt x="0" y="438"/>
                    <a:pt x="0" y="438"/>
                  </a:cubicBezTo>
                  <a:cubicBezTo>
                    <a:pt x="15" y="443"/>
                    <a:pt x="30" y="447"/>
                    <a:pt x="45" y="449"/>
                  </a:cubicBezTo>
                  <a:cubicBezTo>
                    <a:pt x="170" y="466"/>
                    <a:pt x="285" y="378"/>
                    <a:pt x="301" y="253"/>
                  </a:cubicBezTo>
                  <a:cubicBezTo>
                    <a:pt x="317" y="133"/>
                    <a:pt x="237" y="23"/>
                    <a:pt x="120" y="0"/>
                  </a:cubicBezTo>
                  <a:close/>
                </a:path>
              </a:pathLst>
            </a:custGeom>
            <a:solidFill>
              <a:srgbClr val="92D05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39" name="Rectangle 3471">
              <a:extLst>
                <a:ext uri="{FF2B5EF4-FFF2-40B4-BE49-F238E27FC236}">
                  <a16:creationId xmlns:a16="http://schemas.microsoft.com/office/drawing/2014/main" id="{EEDC1E9F-9C82-4B7D-941B-1C7B042411F0}"/>
                </a:ext>
              </a:extLst>
            </p:cNvPr>
            <p:cNvSpPr>
              <a:spLocks noChangeArrowheads="1"/>
            </p:cNvSpPr>
            <p:nvPr/>
          </p:nvSpPr>
          <p:spPr bwMode="auto">
            <a:xfrm>
              <a:off x="1646238" y="1443831"/>
              <a:ext cx="7614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a:solidFill>
                    <a:srgbClr val="002050"/>
                  </a:solidFill>
                  <a:latin typeface="Segoe UI" panose="020B0502040204020203" pitchFamily="34" charset="0"/>
                </a:rPr>
                <a:t>Outperforming</a:t>
              </a:r>
              <a:br>
                <a:rPr lang="en-US" altLang="en-US" sz="900">
                  <a:solidFill>
                    <a:srgbClr val="002050"/>
                  </a:solidFill>
                  <a:latin typeface="Segoe UI" panose="020B0502040204020203" pitchFamily="34" charset="0"/>
                </a:rPr>
              </a:br>
              <a:r>
                <a:rPr lang="en-US" altLang="en-US" sz="900">
                  <a:solidFill>
                    <a:srgbClr val="002050"/>
                  </a:solidFill>
                  <a:latin typeface="Segoe UI" panose="020B0502040204020203" pitchFamily="34" charset="0"/>
                </a:rPr>
                <a:t>teams are</a:t>
              </a:r>
              <a:endParaRPr lang="en-US" altLang="en-US">
                <a:solidFill>
                  <a:srgbClr val="505050"/>
                </a:solidFill>
                <a:latin typeface="Segoe UI" panose="020B0502040204020203" pitchFamily="34" charset="0"/>
              </a:endParaRPr>
            </a:p>
          </p:txBody>
        </p:sp>
        <p:sp>
          <p:nvSpPr>
            <p:cNvPr id="140" name="Rectangle 3515">
              <a:extLst>
                <a:ext uri="{FF2B5EF4-FFF2-40B4-BE49-F238E27FC236}">
                  <a16:creationId xmlns:a16="http://schemas.microsoft.com/office/drawing/2014/main" id="{4C11D1E0-08D7-4E5E-8127-F753538D70A5}"/>
                </a:ext>
              </a:extLst>
            </p:cNvPr>
            <p:cNvSpPr>
              <a:spLocks noChangeArrowheads="1"/>
            </p:cNvSpPr>
            <p:nvPr/>
          </p:nvSpPr>
          <p:spPr bwMode="auto">
            <a:xfrm>
              <a:off x="2459038" y="1525333"/>
              <a:ext cx="240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a:solidFill>
                    <a:srgbClr val="002050"/>
                  </a:solidFill>
                  <a:latin typeface="Segoe UI Light" panose="020B0502040204020203" pitchFamily="34" charset="0"/>
                </a:rPr>
                <a:t>54</a:t>
              </a:r>
              <a:endParaRPr lang="en-US" altLang="en-US">
                <a:solidFill>
                  <a:srgbClr val="505050"/>
                </a:solidFill>
                <a:latin typeface="Segoe UI" panose="020B0502040204020203" pitchFamily="34" charset="0"/>
              </a:endParaRPr>
            </a:p>
          </p:txBody>
        </p:sp>
        <p:sp>
          <p:nvSpPr>
            <p:cNvPr id="141" name="Rectangle 3516">
              <a:extLst>
                <a:ext uri="{FF2B5EF4-FFF2-40B4-BE49-F238E27FC236}">
                  <a16:creationId xmlns:a16="http://schemas.microsoft.com/office/drawing/2014/main" id="{55C98EF5-8BEB-45DA-BC3A-F65F2DBD38C7}"/>
                </a:ext>
              </a:extLst>
            </p:cNvPr>
            <p:cNvSpPr>
              <a:spLocks noChangeArrowheads="1"/>
            </p:cNvSpPr>
            <p:nvPr/>
          </p:nvSpPr>
          <p:spPr bwMode="auto">
            <a:xfrm>
              <a:off x="2709863" y="1543843"/>
              <a:ext cx="1506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500" dirty="0">
                  <a:solidFill>
                    <a:srgbClr val="002050"/>
                  </a:solidFill>
                  <a:latin typeface="Segoe UI Light" panose="020B0502040204020203" pitchFamily="34" charset="0"/>
                </a:rPr>
                <a:t>%</a:t>
              </a:r>
              <a:endParaRPr lang="en-US" altLang="en-US" dirty="0">
                <a:solidFill>
                  <a:srgbClr val="505050"/>
                </a:solidFill>
                <a:latin typeface="Segoe UI" panose="020B0502040204020203" pitchFamily="34" charset="0"/>
              </a:endParaRPr>
            </a:p>
          </p:txBody>
        </p:sp>
        <p:sp>
          <p:nvSpPr>
            <p:cNvPr id="142" name="Rectangle 3517">
              <a:extLst>
                <a:ext uri="{FF2B5EF4-FFF2-40B4-BE49-F238E27FC236}">
                  <a16:creationId xmlns:a16="http://schemas.microsoft.com/office/drawing/2014/main" id="{BC44FC44-8235-4CB9-A591-5F6F9F720405}"/>
                </a:ext>
              </a:extLst>
            </p:cNvPr>
            <p:cNvSpPr>
              <a:spLocks noChangeArrowheads="1"/>
            </p:cNvSpPr>
            <p:nvPr/>
          </p:nvSpPr>
          <p:spPr bwMode="auto">
            <a:xfrm>
              <a:off x="2459038" y="1756569"/>
              <a:ext cx="39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a:solidFill>
                    <a:srgbClr val="002050"/>
                  </a:solidFill>
                  <a:latin typeface="Segoe UI" panose="020B0502040204020203" pitchFamily="34" charset="0"/>
                </a:rPr>
                <a:t>more</a:t>
              </a:r>
              <a:br>
                <a:rPr lang="en-US" altLang="en-US" sz="900">
                  <a:solidFill>
                    <a:srgbClr val="002050"/>
                  </a:solidFill>
                  <a:latin typeface="Segoe UI" panose="020B0502040204020203" pitchFamily="34" charset="0"/>
                </a:rPr>
              </a:br>
              <a:r>
                <a:rPr lang="en-US" altLang="en-US" sz="900">
                  <a:solidFill>
                    <a:srgbClr val="002050"/>
                  </a:solidFill>
                  <a:latin typeface="Segoe UI" panose="020B0502040204020203" pitchFamily="34" charset="0"/>
                </a:rPr>
                <a:t>likely to </a:t>
              </a:r>
              <a:endParaRPr lang="en-US" altLang="en-US">
                <a:solidFill>
                  <a:srgbClr val="505050"/>
                </a:solidFill>
                <a:latin typeface="Segoe UI" panose="020B0502040204020203" pitchFamily="34" charset="0"/>
              </a:endParaRPr>
            </a:p>
          </p:txBody>
        </p:sp>
        <p:sp>
          <p:nvSpPr>
            <p:cNvPr id="143" name="Freeform 3521">
              <a:extLst>
                <a:ext uri="{FF2B5EF4-FFF2-40B4-BE49-F238E27FC236}">
                  <a16:creationId xmlns:a16="http://schemas.microsoft.com/office/drawing/2014/main" id="{447CFE4F-CFEE-45FD-B32D-8B75CC3F59D4}"/>
                </a:ext>
              </a:extLst>
            </p:cNvPr>
            <p:cNvSpPr>
              <a:spLocks/>
            </p:cNvSpPr>
            <p:nvPr/>
          </p:nvSpPr>
          <p:spPr bwMode="auto">
            <a:xfrm>
              <a:off x="3714751" y="1134268"/>
              <a:ext cx="187325" cy="227012"/>
            </a:xfrm>
            <a:custGeom>
              <a:avLst/>
              <a:gdLst>
                <a:gd name="T0" fmla="*/ 54 w 91"/>
                <a:gd name="T1" fmla="*/ 56 h 110"/>
                <a:gd name="T2" fmla="*/ 52 w 91"/>
                <a:gd name="T3" fmla="*/ 56 h 110"/>
                <a:gd name="T4" fmla="*/ 52 w 91"/>
                <a:gd name="T5" fmla="*/ 54 h 110"/>
                <a:gd name="T6" fmla="*/ 62 w 91"/>
                <a:gd name="T7" fmla="*/ 53 h 110"/>
                <a:gd name="T8" fmla="*/ 69 w 91"/>
                <a:gd name="T9" fmla="*/ 46 h 110"/>
                <a:gd name="T10" fmla="*/ 67 w 91"/>
                <a:gd name="T11" fmla="*/ 43 h 110"/>
                <a:gd name="T12" fmla="*/ 62 w 91"/>
                <a:gd name="T13" fmla="*/ 43 h 110"/>
                <a:gd name="T14" fmla="*/ 64 w 91"/>
                <a:gd name="T15" fmla="*/ 36 h 110"/>
                <a:gd name="T16" fmla="*/ 65 w 91"/>
                <a:gd name="T17" fmla="*/ 34 h 110"/>
                <a:gd name="T18" fmla="*/ 65 w 91"/>
                <a:gd name="T19" fmla="*/ 34 h 110"/>
                <a:gd name="T20" fmla="*/ 67 w 91"/>
                <a:gd name="T21" fmla="*/ 26 h 110"/>
                <a:gd name="T22" fmla="*/ 57 w 91"/>
                <a:gd name="T23" fmla="*/ 9 h 110"/>
                <a:gd name="T24" fmla="*/ 43 w 91"/>
                <a:gd name="T25" fmla="*/ 0 h 110"/>
                <a:gd name="T26" fmla="*/ 25 w 91"/>
                <a:gd name="T27" fmla="*/ 22 h 110"/>
                <a:gd name="T28" fmla="*/ 28 w 91"/>
                <a:gd name="T29" fmla="*/ 34 h 110"/>
                <a:gd name="T30" fmla="*/ 30 w 91"/>
                <a:gd name="T31" fmla="*/ 43 h 110"/>
                <a:gd name="T32" fmla="*/ 26 w 91"/>
                <a:gd name="T33" fmla="*/ 43 h 110"/>
                <a:gd name="T34" fmla="*/ 23 w 91"/>
                <a:gd name="T35" fmla="*/ 46 h 110"/>
                <a:gd name="T36" fmla="*/ 31 w 91"/>
                <a:gd name="T37" fmla="*/ 53 h 110"/>
                <a:gd name="T38" fmla="*/ 39 w 91"/>
                <a:gd name="T39" fmla="*/ 54 h 110"/>
                <a:gd name="T40" fmla="*/ 39 w 91"/>
                <a:gd name="T41" fmla="*/ 56 h 110"/>
                <a:gd name="T42" fmla="*/ 37 w 91"/>
                <a:gd name="T43" fmla="*/ 56 h 110"/>
                <a:gd name="T44" fmla="*/ 15 w 91"/>
                <a:gd name="T45" fmla="*/ 59 h 110"/>
                <a:gd name="T46" fmla="*/ 15 w 91"/>
                <a:gd name="T47" fmla="*/ 59 h 110"/>
                <a:gd name="T48" fmla="*/ 0 w 91"/>
                <a:gd name="T49" fmla="*/ 110 h 110"/>
                <a:gd name="T50" fmla="*/ 12 w 91"/>
                <a:gd name="T51" fmla="*/ 110 h 110"/>
                <a:gd name="T52" fmla="*/ 16 w 91"/>
                <a:gd name="T53" fmla="*/ 90 h 110"/>
                <a:gd name="T54" fmla="*/ 17 w 91"/>
                <a:gd name="T55" fmla="*/ 110 h 110"/>
                <a:gd name="T56" fmla="*/ 74 w 91"/>
                <a:gd name="T57" fmla="*/ 110 h 110"/>
                <a:gd name="T58" fmla="*/ 75 w 91"/>
                <a:gd name="T59" fmla="*/ 90 h 110"/>
                <a:gd name="T60" fmla="*/ 79 w 91"/>
                <a:gd name="T61" fmla="*/ 110 h 110"/>
                <a:gd name="T62" fmla="*/ 91 w 91"/>
                <a:gd name="T63" fmla="*/ 110 h 110"/>
                <a:gd name="T64" fmla="*/ 77 w 91"/>
                <a:gd name="T65" fmla="*/ 59 h 110"/>
                <a:gd name="T66" fmla="*/ 54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4" y="56"/>
                  </a:moveTo>
                  <a:cubicBezTo>
                    <a:pt x="52" y="56"/>
                    <a:pt x="52" y="56"/>
                    <a:pt x="52" y="56"/>
                  </a:cubicBezTo>
                  <a:cubicBezTo>
                    <a:pt x="52" y="54"/>
                    <a:pt x="52" y="54"/>
                    <a:pt x="52" y="54"/>
                  </a:cubicBezTo>
                  <a:cubicBezTo>
                    <a:pt x="55" y="54"/>
                    <a:pt x="58" y="54"/>
                    <a:pt x="62" y="53"/>
                  </a:cubicBezTo>
                  <a:cubicBezTo>
                    <a:pt x="68" y="52"/>
                    <a:pt x="69" y="49"/>
                    <a:pt x="69" y="46"/>
                  </a:cubicBezTo>
                  <a:cubicBezTo>
                    <a:pt x="70" y="44"/>
                    <a:pt x="68" y="40"/>
                    <a:pt x="67" y="43"/>
                  </a:cubicBezTo>
                  <a:cubicBezTo>
                    <a:pt x="66" y="46"/>
                    <a:pt x="63" y="45"/>
                    <a:pt x="62" y="43"/>
                  </a:cubicBezTo>
                  <a:cubicBezTo>
                    <a:pt x="62" y="42"/>
                    <a:pt x="63" y="38"/>
                    <a:pt x="64" y="36"/>
                  </a:cubicBezTo>
                  <a:cubicBezTo>
                    <a:pt x="65" y="35"/>
                    <a:pt x="65" y="35"/>
                    <a:pt x="65" y="34"/>
                  </a:cubicBezTo>
                  <a:cubicBezTo>
                    <a:pt x="65" y="34"/>
                    <a:pt x="65" y="34"/>
                    <a:pt x="65" y="34"/>
                  </a:cubicBezTo>
                  <a:cubicBezTo>
                    <a:pt x="66" y="31"/>
                    <a:pt x="67" y="29"/>
                    <a:pt x="67" y="26"/>
                  </a:cubicBezTo>
                  <a:cubicBezTo>
                    <a:pt x="67" y="18"/>
                    <a:pt x="62" y="11"/>
                    <a:pt x="57" y="9"/>
                  </a:cubicBezTo>
                  <a:cubicBezTo>
                    <a:pt x="53" y="3"/>
                    <a:pt x="48" y="0"/>
                    <a:pt x="43" y="0"/>
                  </a:cubicBezTo>
                  <a:cubicBezTo>
                    <a:pt x="33" y="0"/>
                    <a:pt x="25" y="10"/>
                    <a:pt x="25" y="22"/>
                  </a:cubicBezTo>
                  <a:cubicBezTo>
                    <a:pt x="25" y="27"/>
                    <a:pt x="26" y="30"/>
                    <a:pt x="28" y="34"/>
                  </a:cubicBezTo>
                  <a:cubicBezTo>
                    <a:pt x="28" y="34"/>
                    <a:pt x="31" y="41"/>
                    <a:pt x="30" y="43"/>
                  </a:cubicBezTo>
                  <a:cubicBezTo>
                    <a:pt x="30" y="45"/>
                    <a:pt x="27" y="46"/>
                    <a:pt x="26" y="43"/>
                  </a:cubicBezTo>
                  <a:cubicBezTo>
                    <a:pt x="25" y="40"/>
                    <a:pt x="23" y="44"/>
                    <a:pt x="23" y="46"/>
                  </a:cubicBezTo>
                  <a:cubicBezTo>
                    <a:pt x="24" y="49"/>
                    <a:pt x="24" y="52"/>
                    <a:pt x="31" y="53"/>
                  </a:cubicBezTo>
                  <a:cubicBezTo>
                    <a:pt x="34" y="54"/>
                    <a:pt x="37" y="54"/>
                    <a:pt x="39" y="54"/>
                  </a:cubicBezTo>
                  <a:cubicBezTo>
                    <a:pt x="39" y="56"/>
                    <a:pt x="39" y="56"/>
                    <a:pt x="39" y="56"/>
                  </a:cubicBezTo>
                  <a:cubicBezTo>
                    <a:pt x="37" y="56"/>
                    <a:pt x="37" y="56"/>
                    <a:pt x="37" y="56"/>
                  </a:cubicBezTo>
                  <a:cubicBezTo>
                    <a:pt x="15" y="59"/>
                    <a:pt x="15" y="59"/>
                    <a:pt x="15" y="59"/>
                  </a:cubicBezTo>
                  <a:cubicBezTo>
                    <a:pt x="15" y="59"/>
                    <a:pt x="15" y="59"/>
                    <a:pt x="15" y="59"/>
                  </a:cubicBezTo>
                  <a:cubicBezTo>
                    <a:pt x="7" y="76"/>
                    <a:pt x="3" y="93"/>
                    <a:pt x="0" y="110"/>
                  </a:cubicBezTo>
                  <a:cubicBezTo>
                    <a:pt x="12" y="110"/>
                    <a:pt x="12" y="110"/>
                    <a:pt x="12" y="110"/>
                  </a:cubicBezTo>
                  <a:cubicBezTo>
                    <a:pt x="13" y="103"/>
                    <a:pt x="15" y="96"/>
                    <a:pt x="16" y="90"/>
                  </a:cubicBezTo>
                  <a:cubicBezTo>
                    <a:pt x="17" y="97"/>
                    <a:pt x="17" y="104"/>
                    <a:pt x="17" y="110"/>
                  </a:cubicBezTo>
                  <a:cubicBezTo>
                    <a:pt x="74" y="110"/>
                    <a:pt x="74" y="110"/>
                    <a:pt x="74" y="110"/>
                  </a:cubicBezTo>
                  <a:cubicBezTo>
                    <a:pt x="75" y="90"/>
                    <a:pt x="75" y="90"/>
                    <a:pt x="75" y="90"/>
                  </a:cubicBezTo>
                  <a:cubicBezTo>
                    <a:pt x="77" y="97"/>
                    <a:pt x="78" y="103"/>
                    <a:pt x="79" y="110"/>
                  </a:cubicBezTo>
                  <a:cubicBezTo>
                    <a:pt x="91" y="110"/>
                    <a:pt x="91" y="110"/>
                    <a:pt x="91" y="110"/>
                  </a:cubicBezTo>
                  <a:cubicBezTo>
                    <a:pt x="88" y="93"/>
                    <a:pt x="84" y="76"/>
                    <a:pt x="77" y="59"/>
                  </a:cubicBezTo>
                  <a:cubicBezTo>
                    <a:pt x="54" y="56"/>
                    <a:pt x="54" y="56"/>
                    <a:pt x="54" y="56"/>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4" name="Freeform 3522">
              <a:extLst>
                <a:ext uri="{FF2B5EF4-FFF2-40B4-BE49-F238E27FC236}">
                  <a16:creationId xmlns:a16="http://schemas.microsoft.com/office/drawing/2014/main" id="{E78A32BF-A7AD-4A79-A537-0D2BBD0ACB9B}"/>
                </a:ext>
              </a:extLst>
            </p:cNvPr>
            <p:cNvSpPr>
              <a:spLocks/>
            </p:cNvSpPr>
            <p:nvPr/>
          </p:nvSpPr>
          <p:spPr bwMode="auto">
            <a:xfrm>
              <a:off x="3941764" y="1577181"/>
              <a:ext cx="188913" cy="225425"/>
            </a:xfrm>
            <a:custGeom>
              <a:avLst/>
              <a:gdLst>
                <a:gd name="T0" fmla="*/ 55 w 91"/>
                <a:gd name="T1" fmla="*/ 56 h 109"/>
                <a:gd name="T2" fmla="*/ 52 w 91"/>
                <a:gd name="T3" fmla="*/ 56 h 109"/>
                <a:gd name="T4" fmla="*/ 52 w 91"/>
                <a:gd name="T5" fmla="*/ 54 h 109"/>
                <a:gd name="T6" fmla="*/ 62 w 91"/>
                <a:gd name="T7" fmla="*/ 53 h 109"/>
                <a:gd name="T8" fmla="*/ 69 w 91"/>
                <a:gd name="T9" fmla="*/ 46 h 109"/>
                <a:gd name="T10" fmla="*/ 67 w 91"/>
                <a:gd name="T11" fmla="*/ 42 h 109"/>
                <a:gd name="T12" fmla="*/ 62 w 91"/>
                <a:gd name="T13" fmla="*/ 42 h 109"/>
                <a:gd name="T14" fmla="*/ 64 w 91"/>
                <a:gd name="T15" fmla="*/ 35 h 109"/>
                <a:gd name="T16" fmla="*/ 65 w 91"/>
                <a:gd name="T17" fmla="*/ 33 h 109"/>
                <a:gd name="T18" fmla="*/ 65 w 91"/>
                <a:gd name="T19" fmla="*/ 33 h 109"/>
                <a:gd name="T20" fmla="*/ 67 w 91"/>
                <a:gd name="T21" fmla="*/ 25 h 109"/>
                <a:gd name="T22" fmla="*/ 57 w 91"/>
                <a:gd name="T23" fmla="*/ 8 h 109"/>
                <a:gd name="T24" fmla="*/ 43 w 91"/>
                <a:gd name="T25" fmla="*/ 0 h 109"/>
                <a:gd name="T26" fmla="*/ 25 w 91"/>
                <a:gd name="T27" fmla="*/ 22 h 109"/>
                <a:gd name="T28" fmla="*/ 28 w 91"/>
                <a:gd name="T29" fmla="*/ 33 h 109"/>
                <a:gd name="T30" fmla="*/ 30 w 91"/>
                <a:gd name="T31" fmla="*/ 42 h 109"/>
                <a:gd name="T32" fmla="*/ 26 w 91"/>
                <a:gd name="T33" fmla="*/ 42 h 109"/>
                <a:gd name="T34" fmla="*/ 23 w 91"/>
                <a:gd name="T35" fmla="*/ 46 h 109"/>
                <a:gd name="T36" fmla="*/ 31 w 91"/>
                <a:gd name="T37" fmla="*/ 53 h 109"/>
                <a:gd name="T38" fmla="*/ 39 w 91"/>
                <a:gd name="T39" fmla="*/ 54 h 109"/>
                <a:gd name="T40" fmla="*/ 39 w 91"/>
                <a:gd name="T41" fmla="*/ 56 h 109"/>
                <a:gd name="T42" fmla="*/ 37 w 91"/>
                <a:gd name="T43" fmla="*/ 56 h 109"/>
                <a:gd name="T44" fmla="*/ 15 w 91"/>
                <a:gd name="T45" fmla="*/ 58 h 109"/>
                <a:gd name="T46" fmla="*/ 15 w 91"/>
                <a:gd name="T47" fmla="*/ 58 h 109"/>
                <a:gd name="T48" fmla="*/ 0 w 91"/>
                <a:gd name="T49" fmla="*/ 109 h 109"/>
                <a:gd name="T50" fmla="*/ 12 w 91"/>
                <a:gd name="T51" fmla="*/ 109 h 109"/>
                <a:gd name="T52" fmla="*/ 16 w 91"/>
                <a:gd name="T53" fmla="*/ 89 h 109"/>
                <a:gd name="T54" fmla="*/ 17 w 91"/>
                <a:gd name="T55" fmla="*/ 109 h 109"/>
                <a:gd name="T56" fmla="*/ 74 w 91"/>
                <a:gd name="T57" fmla="*/ 109 h 109"/>
                <a:gd name="T58" fmla="*/ 75 w 91"/>
                <a:gd name="T59" fmla="*/ 89 h 109"/>
                <a:gd name="T60" fmla="*/ 79 w 91"/>
                <a:gd name="T61" fmla="*/ 109 h 109"/>
                <a:gd name="T62" fmla="*/ 91 w 91"/>
                <a:gd name="T63" fmla="*/ 109 h 109"/>
                <a:gd name="T64" fmla="*/ 77 w 91"/>
                <a:gd name="T65" fmla="*/ 58 h 109"/>
                <a:gd name="T66" fmla="*/ 55 w 91"/>
                <a:gd name="T6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9">
                  <a:moveTo>
                    <a:pt x="55" y="56"/>
                  </a:moveTo>
                  <a:cubicBezTo>
                    <a:pt x="52" y="56"/>
                    <a:pt x="52" y="56"/>
                    <a:pt x="52" y="56"/>
                  </a:cubicBezTo>
                  <a:cubicBezTo>
                    <a:pt x="52" y="54"/>
                    <a:pt x="52" y="54"/>
                    <a:pt x="52" y="54"/>
                  </a:cubicBezTo>
                  <a:cubicBezTo>
                    <a:pt x="55" y="54"/>
                    <a:pt x="58" y="53"/>
                    <a:pt x="62" y="53"/>
                  </a:cubicBezTo>
                  <a:cubicBezTo>
                    <a:pt x="68" y="51"/>
                    <a:pt x="69" y="48"/>
                    <a:pt x="69" y="46"/>
                  </a:cubicBezTo>
                  <a:cubicBezTo>
                    <a:pt x="70" y="43"/>
                    <a:pt x="68" y="39"/>
                    <a:pt x="67" y="42"/>
                  </a:cubicBezTo>
                  <a:cubicBezTo>
                    <a:pt x="66" y="45"/>
                    <a:pt x="63" y="44"/>
                    <a:pt x="62"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2"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3" y="43"/>
                    <a:pt x="23" y="46"/>
                  </a:cubicBezTo>
                  <a:cubicBezTo>
                    <a:pt x="24" y="48"/>
                    <a:pt x="24" y="51"/>
                    <a:pt x="31" y="53"/>
                  </a:cubicBezTo>
                  <a:cubicBezTo>
                    <a:pt x="34"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09"/>
                  </a:cubicBezTo>
                  <a:cubicBezTo>
                    <a:pt x="12" y="109"/>
                    <a:pt x="12" y="109"/>
                    <a:pt x="12" y="109"/>
                  </a:cubicBezTo>
                  <a:cubicBezTo>
                    <a:pt x="13" y="102"/>
                    <a:pt x="15" y="96"/>
                    <a:pt x="16" y="89"/>
                  </a:cubicBezTo>
                  <a:cubicBezTo>
                    <a:pt x="17" y="97"/>
                    <a:pt x="17" y="103"/>
                    <a:pt x="17" y="109"/>
                  </a:cubicBezTo>
                  <a:cubicBezTo>
                    <a:pt x="74" y="109"/>
                    <a:pt x="74" y="109"/>
                    <a:pt x="74" y="109"/>
                  </a:cubicBezTo>
                  <a:cubicBezTo>
                    <a:pt x="75" y="89"/>
                    <a:pt x="75" y="89"/>
                    <a:pt x="75" y="89"/>
                  </a:cubicBezTo>
                  <a:cubicBezTo>
                    <a:pt x="77" y="96"/>
                    <a:pt x="78" y="103"/>
                    <a:pt x="79" y="109"/>
                  </a:cubicBezTo>
                  <a:cubicBezTo>
                    <a:pt x="91" y="109"/>
                    <a:pt x="91" y="109"/>
                    <a:pt x="91" y="109"/>
                  </a:cubicBezTo>
                  <a:cubicBezTo>
                    <a:pt x="88" y="92"/>
                    <a:pt x="84" y="75"/>
                    <a:pt x="77" y="58"/>
                  </a:cubicBezTo>
                  <a:cubicBezTo>
                    <a:pt x="55" y="56"/>
                    <a:pt x="55" y="56"/>
                    <a:pt x="55" y="5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5" name="Freeform 3523">
              <a:extLst>
                <a:ext uri="{FF2B5EF4-FFF2-40B4-BE49-F238E27FC236}">
                  <a16:creationId xmlns:a16="http://schemas.microsoft.com/office/drawing/2014/main" id="{C72B2DBE-D64D-4777-9E34-8122AF368133}"/>
                </a:ext>
              </a:extLst>
            </p:cNvPr>
            <p:cNvSpPr>
              <a:spLocks/>
            </p:cNvSpPr>
            <p:nvPr/>
          </p:nvSpPr>
          <p:spPr bwMode="auto">
            <a:xfrm>
              <a:off x="3708400" y="2005805"/>
              <a:ext cx="241300" cy="227012"/>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2"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4"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8" y="110"/>
                    <a:pt x="18" y="110"/>
                    <a:pt x="18" y="110"/>
                  </a:cubicBezTo>
                  <a:cubicBezTo>
                    <a:pt x="18" y="107"/>
                    <a:pt x="19" y="104"/>
                    <a:pt x="20" y="102"/>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6" name="Freeform 3524">
              <a:extLst>
                <a:ext uri="{FF2B5EF4-FFF2-40B4-BE49-F238E27FC236}">
                  <a16:creationId xmlns:a16="http://schemas.microsoft.com/office/drawing/2014/main" id="{8E2853FB-A63F-4290-AA12-3B7A293F85B3}"/>
                </a:ext>
              </a:extLst>
            </p:cNvPr>
            <p:cNvSpPr>
              <a:spLocks/>
            </p:cNvSpPr>
            <p:nvPr/>
          </p:nvSpPr>
          <p:spPr bwMode="auto">
            <a:xfrm>
              <a:off x="3767137" y="2470943"/>
              <a:ext cx="241300" cy="227012"/>
            </a:xfrm>
            <a:custGeom>
              <a:avLst/>
              <a:gdLst>
                <a:gd name="T0" fmla="*/ 68 w 117"/>
                <a:gd name="T1" fmla="*/ 53 h 110"/>
                <a:gd name="T2" fmla="*/ 68 w 117"/>
                <a:gd name="T3" fmla="*/ 48 h 110"/>
                <a:gd name="T4" fmla="*/ 74 w 117"/>
                <a:gd name="T5" fmla="*/ 41 h 110"/>
                <a:gd name="T6" fmla="*/ 74 w 117"/>
                <a:gd name="T7" fmla="*/ 34 h 110"/>
                <a:gd name="T8" fmla="*/ 77 w 117"/>
                <a:gd name="T9" fmla="*/ 31 h 110"/>
                <a:gd name="T10" fmla="*/ 77 w 117"/>
                <a:gd name="T11" fmla="*/ 26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6 h 110"/>
                <a:gd name="T28" fmla="*/ 39 w 117"/>
                <a:gd name="T29" fmla="*/ 31 h 110"/>
                <a:gd name="T30" fmla="*/ 42 w 117"/>
                <a:gd name="T31" fmla="*/ 34 h 110"/>
                <a:gd name="T32" fmla="*/ 42 w 117"/>
                <a:gd name="T33" fmla="*/ 41 h 110"/>
                <a:gd name="T34" fmla="*/ 49 w 117"/>
                <a:gd name="T35" fmla="*/ 48 h 110"/>
                <a:gd name="T36" fmla="*/ 49 w 117"/>
                <a:gd name="T37" fmla="*/ 53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3"/>
                  </a:moveTo>
                  <a:cubicBezTo>
                    <a:pt x="68" y="48"/>
                    <a:pt x="68" y="48"/>
                    <a:pt x="68" y="48"/>
                  </a:cubicBezTo>
                  <a:cubicBezTo>
                    <a:pt x="72" y="48"/>
                    <a:pt x="74" y="44"/>
                    <a:pt x="74" y="41"/>
                  </a:cubicBezTo>
                  <a:cubicBezTo>
                    <a:pt x="74" y="34"/>
                    <a:pt x="74" y="34"/>
                    <a:pt x="74" y="34"/>
                  </a:cubicBezTo>
                  <a:cubicBezTo>
                    <a:pt x="76" y="34"/>
                    <a:pt x="77" y="33"/>
                    <a:pt x="77" y="31"/>
                  </a:cubicBezTo>
                  <a:cubicBezTo>
                    <a:pt x="77" y="26"/>
                    <a:pt x="77" y="26"/>
                    <a:pt x="77" y="26"/>
                  </a:cubicBezTo>
                  <a:cubicBezTo>
                    <a:pt x="77" y="24"/>
                    <a:pt x="76" y="23"/>
                    <a:pt x="75" y="23"/>
                  </a:cubicBezTo>
                  <a:cubicBezTo>
                    <a:pt x="77" y="21"/>
                    <a:pt x="79" y="18"/>
                    <a:pt x="79" y="15"/>
                  </a:cubicBezTo>
                  <a:cubicBezTo>
                    <a:pt x="79" y="9"/>
                    <a:pt x="74" y="4"/>
                    <a:pt x="68" y="4"/>
                  </a:cubicBezTo>
                  <a:cubicBezTo>
                    <a:pt x="67" y="4"/>
                    <a:pt x="67" y="4"/>
                    <a:pt x="67" y="4"/>
                  </a:cubicBezTo>
                  <a:cubicBezTo>
                    <a:pt x="64" y="2"/>
                    <a:pt x="60" y="0"/>
                    <a:pt x="55" y="0"/>
                  </a:cubicBezTo>
                  <a:cubicBezTo>
                    <a:pt x="46" y="0"/>
                    <a:pt x="38" y="6"/>
                    <a:pt x="38" y="14"/>
                  </a:cubicBezTo>
                  <a:cubicBezTo>
                    <a:pt x="38" y="17"/>
                    <a:pt x="40" y="21"/>
                    <a:pt x="42" y="23"/>
                  </a:cubicBezTo>
                  <a:cubicBezTo>
                    <a:pt x="40" y="23"/>
                    <a:pt x="39" y="24"/>
                    <a:pt x="39" y="26"/>
                  </a:cubicBezTo>
                  <a:cubicBezTo>
                    <a:pt x="39" y="31"/>
                    <a:pt x="39" y="31"/>
                    <a:pt x="39" y="31"/>
                  </a:cubicBezTo>
                  <a:cubicBezTo>
                    <a:pt x="39" y="33"/>
                    <a:pt x="41" y="34"/>
                    <a:pt x="42" y="34"/>
                  </a:cubicBezTo>
                  <a:cubicBezTo>
                    <a:pt x="42" y="41"/>
                    <a:pt x="42" y="41"/>
                    <a:pt x="42" y="41"/>
                  </a:cubicBezTo>
                  <a:cubicBezTo>
                    <a:pt x="42" y="44"/>
                    <a:pt x="45" y="48"/>
                    <a:pt x="49" y="48"/>
                  </a:cubicBezTo>
                  <a:cubicBezTo>
                    <a:pt x="49" y="53"/>
                    <a:pt x="49" y="53"/>
                    <a:pt x="49" y="53"/>
                  </a:cubicBezTo>
                  <a:cubicBezTo>
                    <a:pt x="20" y="55"/>
                    <a:pt x="20" y="55"/>
                    <a:pt x="20" y="55"/>
                  </a:cubicBezTo>
                  <a:cubicBezTo>
                    <a:pt x="20" y="56"/>
                    <a:pt x="20" y="56"/>
                    <a:pt x="20" y="56"/>
                  </a:cubicBezTo>
                  <a:cubicBezTo>
                    <a:pt x="12" y="74"/>
                    <a:pt x="5" y="92"/>
                    <a:pt x="0" y="110"/>
                  </a:cubicBezTo>
                  <a:cubicBezTo>
                    <a:pt x="18" y="110"/>
                    <a:pt x="18" y="110"/>
                    <a:pt x="18" y="110"/>
                  </a:cubicBezTo>
                  <a:cubicBezTo>
                    <a:pt x="18" y="107"/>
                    <a:pt x="19" y="105"/>
                    <a:pt x="20" y="102"/>
                  </a:cubicBezTo>
                  <a:cubicBezTo>
                    <a:pt x="20" y="105"/>
                    <a:pt x="20" y="107"/>
                    <a:pt x="20" y="110"/>
                  </a:cubicBezTo>
                  <a:cubicBezTo>
                    <a:pt x="97" y="110"/>
                    <a:pt x="97" y="110"/>
                    <a:pt x="97" y="110"/>
                  </a:cubicBezTo>
                  <a:cubicBezTo>
                    <a:pt x="97" y="100"/>
                    <a:pt x="97" y="100"/>
                    <a:pt x="97" y="100"/>
                  </a:cubicBezTo>
                  <a:cubicBezTo>
                    <a:pt x="98" y="103"/>
                    <a:pt x="99" y="107"/>
                    <a:pt x="100" y="110"/>
                  </a:cubicBezTo>
                  <a:cubicBezTo>
                    <a:pt x="117" y="110"/>
                    <a:pt x="117" y="110"/>
                    <a:pt x="117" y="110"/>
                  </a:cubicBezTo>
                  <a:cubicBezTo>
                    <a:pt x="112" y="91"/>
                    <a:pt x="105" y="73"/>
                    <a:pt x="97" y="55"/>
                  </a:cubicBezTo>
                  <a:cubicBezTo>
                    <a:pt x="68" y="53"/>
                    <a:pt x="68" y="53"/>
                    <a:pt x="68" y="53"/>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7" name="Freeform 3525">
              <a:extLst>
                <a:ext uri="{FF2B5EF4-FFF2-40B4-BE49-F238E27FC236}">
                  <a16:creationId xmlns:a16="http://schemas.microsoft.com/office/drawing/2014/main" id="{1E140638-8E30-4E13-A5A3-49ACA75C92E1}"/>
                </a:ext>
              </a:extLst>
            </p:cNvPr>
            <p:cNvSpPr>
              <a:spLocks/>
            </p:cNvSpPr>
            <p:nvPr/>
          </p:nvSpPr>
          <p:spPr bwMode="auto">
            <a:xfrm>
              <a:off x="3806825" y="1605755"/>
              <a:ext cx="242888" cy="228600"/>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7 w 117"/>
                <a:gd name="T45" fmla="*/ 110 h 110"/>
                <a:gd name="T46" fmla="*/ 20 w 117"/>
                <a:gd name="T47" fmla="*/ 101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1"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3"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7" y="110"/>
                    <a:pt x="17" y="110"/>
                    <a:pt x="17" y="110"/>
                  </a:cubicBezTo>
                  <a:cubicBezTo>
                    <a:pt x="18" y="107"/>
                    <a:pt x="19" y="104"/>
                    <a:pt x="20" y="101"/>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8" name="Freeform 3526">
              <a:extLst>
                <a:ext uri="{FF2B5EF4-FFF2-40B4-BE49-F238E27FC236}">
                  <a16:creationId xmlns:a16="http://schemas.microsoft.com/office/drawing/2014/main" id="{09A215A7-300A-4606-A233-23EBAD510074}"/>
                </a:ext>
              </a:extLst>
            </p:cNvPr>
            <p:cNvSpPr>
              <a:spLocks/>
            </p:cNvSpPr>
            <p:nvPr/>
          </p:nvSpPr>
          <p:spPr bwMode="auto">
            <a:xfrm>
              <a:off x="3644901" y="2512218"/>
              <a:ext cx="188913" cy="227012"/>
            </a:xfrm>
            <a:custGeom>
              <a:avLst/>
              <a:gdLst>
                <a:gd name="T0" fmla="*/ 55 w 91"/>
                <a:gd name="T1" fmla="*/ 56 h 110"/>
                <a:gd name="T2" fmla="*/ 52 w 91"/>
                <a:gd name="T3" fmla="*/ 56 h 110"/>
                <a:gd name="T4" fmla="*/ 53 w 91"/>
                <a:gd name="T5" fmla="*/ 54 h 110"/>
                <a:gd name="T6" fmla="*/ 62 w 91"/>
                <a:gd name="T7" fmla="*/ 53 h 110"/>
                <a:gd name="T8" fmla="*/ 70 w 91"/>
                <a:gd name="T9" fmla="*/ 46 h 110"/>
                <a:gd name="T10" fmla="*/ 67 w 91"/>
                <a:gd name="T11" fmla="*/ 42 h 110"/>
                <a:gd name="T12" fmla="*/ 63 w 91"/>
                <a:gd name="T13" fmla="*/ 42 h 110"/>
                <a:gd name="T14" fmla="*/ 64 w 91"/>
                <a:gd name="T15" fmla="*/ 35 h 110"/>
                <a:gd name="T16" fmla="*/ 65 w 91"/>
                <a:gd name="T17" fmla="*/ 33 h 110"/>
                <a:gd name="T18" fmla="*/ 65 w 91"/>
                <a:gd name="T19" fmla="*/ 33 h 110"/>
                <a:gd name="T20" fmla="*/ 67 w 91"/>
                <a:gd name="T21" fmla="*/ 25 h 110"/>
                <a:gd name="T22" fmla="*/ 57 w 91"/>
                <a:gd name="T23" fmla="*/ 8 h 110"/>
                <a:gd name="T24" fmla="*/ 43 w 91"/>
                <a:gd name="T25" fmla="*/ 0 h 110"/>
                <a:gd name="T26" fmla="*/ 25 w 91"/>
                <a:gd name="T27" fmla="*/ 22 h 110"/>
                <a:gd name="T28" fmla="*/ 28 w 91"/>
                <a:gd name="T29" fmla="*/ 33 h 110"/>
                <a:gd name="T30" fmla="*/ 30 w 91"/>
                <a:gd name="T31" fmla="*/ 42 h 110"/>
                <a:gd name="T32" fmla="*/ 26 w 91"/>
                <a:gd name="T33" fmla="*/ 42 h 110"/>
                <a:gd name="T34" fmla="*/ 24 w 91"/>
                <a:gd name="T35" fmla="*/ 46 h 110"/>
                <a:gd name="T36" fmla="*/ 31 w 91"/>
                <a:gd name="T37" fmla="*/ 53 h 110"/>
                <a:gd name="T38" fmla="*/ 39 w 91"/>
                <a:gd name="T39" fmla="*/ 54 h 110"/>
                <a:gd name="T40" fmla="*/ 39 w 91"/>
                <a:gd name="T41" fmla="*/ 56 h 110"/>
                <a:gd name="T42" fmla="*/ 37 w 91"/>
                <a:gd name="T43" fmla="*/ 56 h 110"/>
                <a:gd name="T44" fmla="*/ 15 w 91"/>
                <a:gd name="T45" fmla="*/ 58 h 110"/>
                <a:gd name="T46" fmla="*/ 15 w 91"/>
                <a:gd name="T47" fmla="*/ 58 h 110"/>
                <a:gd name="T48" fmla="*/ 0 w 91"/>
                <a:gd name="T49" fmla="*/ 110 h 110"/>
                <a:gd name="T50" fmla="*/ 12 w 91"/>
                <a:gd name="T51" fmla="*/ 110 h 110"/>
                <a:gd name="T52" fmla="*/ 17 w 91"/>
                <a:gd name="T53" fmla="*/ 89 h 110"/>
                <a:gd name="T54" fmla="*/ 18 w 91"/>
                <a:gd name="T55" fmla="*/ 110 h 110"/>
                <a:gd name="T56" fmla="*/ 74 w 91"/>
                <a:gd name="T57" fmla="*/ 110 h 110"/>
                <a:gd name="T58" fmla="*/ 75 w 91"/>
                <a:gd name="T59" fmla="*/ 89 h 110"/>
                <a:gd name="T60" fmla="*/ 79 w 91"/>
                <a:gd name="T61" fmla="*/ 110 h 110"/>
                <a:gd name="T62" fmla="*/ 91 w 91"/>
                <a:gd name="T63" fmla="*/ 110 h 110"/>
                <a:gd name="T64" fmla="*/ 77 w 91"/>
                <a:gd name="T65" fmla="*/ 58 h 110"/>
                <a:gd name="T66" fmla="*/ 55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5" y="56"/>
                  </a:moveTo>
                  <a:cubicBezTo>
                    <a:pt x="52" y="56"/>
                    <a:pt x="52" y="56"/>
                    <a:pt x="52" y="56"/>
                  </a:cubicBezTo>
                  <a:cubicBezTo>
                    <a:pt x="53" y="54"/>
                    <a:pt x="53" y="54"/>
                    <a:pt x="53" y="54"/>
                  </a:cubicBezTo>
                  <a:cubicBezTo>
                    <a:pt x="55" y="54"/>
                    <a:pt x="58" y="53"/>
                    <a:pt x="62" y="53"/>
                  </a:cubicBezTo>
                  <a:cubicBezTo>
                    <a:pt x="68" y="52"/>
                    <a:pt x="69" y="48"/>
                    <a:pt x="70" y="46"/>
                  </a:cubicBezTo>
                  <a:cubicBezTo>
                    <a:pt x="70" y="43"/>
                    <a:pt x="68" y="39"/>
                    <a:pt x="67" y="42"/>
                  </a:cubicBezTo>
                  <a:cubicBezTo>
                    <a:pt x="66" y="45"/>
                    <a:pt x="63" y="44"/>
                    <a:pt x="63"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3"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4" y="43"/>
                    <a:pt x="24" y="46"/>
                  </a:cubicBezTo>
                  <a:cubicBezTo>
                    <a:pt x="24" y="48"/>
                    <a:pt x="25" y="52"/>
                    <a:pt x="31" y="53"/>
                  </a:cubicBezTo>
                  <a:cubicBezTo>
                    <a:pt x="35"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10"/>
                  </a:cubicBezTo>
                  <a:cubicBezTo>
                    <a:pt x="12" y="110"/>
                    <a:pt x="12" y="110"/>
                    <a:pt x="12" y="110"/>
                  </a:cubicBezTo>
                  <a:cubicBezTo>
                    <a:pt x="14" y="103"/>
                    <a:pt x="15" y="96"/>
                    <a:pt x="17" y="89"/>
                  </a:cubicBezTo>
                  <a:cubicBezTo>
                    <a:pt x="17" y="97"/>
                    <a:pt x="17" y="104"/>
                    <a:pt x="18" y="110"/>
                  </a:cubicBezTo>
                  <a:cubicBezTo>
                    <a:pt x="74" y="110"/>
                    <a:pt x="74" y="110"/>
                    <a:pt x="74" y="110"/>
                  </a:cubicBezTo>
                  <a:cubicBezTo>
                    <a:pt x="75" y="89"/>
                    <a:pt x="75" y="89"/>
                    <a:pt x="75" y="89"/>
                  </a:cubicBezTo>
                  <a:cubicBezTo>
                    <a:pt x="77" y="96"/>
                    <a:pt x="78" y="103"/>
                    <a:pt x="79" y="110"/>
                  </a:cubicBezTo>
                  <a:cubicBezTo>
                    <a:pt x="91" y="110"/>
                    <a:pt x="91" y="110"/>
                    <a:pt x="91" y="110"/>
                  </a:cubicBezTo>
                  <a:cubicBezTo>
                    <a:pt x="89" y="92"/>
                    <a:pt x="85" y="75"/>
                    <a:pt x="77" y="58"/>
                  </a:cubicBezTo>
                  <a:cubicBezTo>
                    <a:pt x="55" y="56"/>
                    <a:pt x="55" y="56"/>
                    <a:pt x="55" y="56"/>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49" name="Rectangle 3197">
              <a:extLst>
                <a:ext uri="{FF2B5EF4-FFF2-40B4-BE49-F238E27FC236}">
                  <a16:creationId xmlns:a16="http://schemas.microsoft.com/office/drawing/2014/main" id="{67D58169-BB21-4267-99E6-D49688737B05}"/>
                </a:ext>
              </a:extLst>
            </p:cNvPr>
            <p:cNvSpPr>
              <a:spLocks noChangeArrowheads="1"/>
            </p:cNvSpPr>
            <p:nvPr/>
          </p:nvSpPr>
          <p:spPr bwMode="auto">
            <a:xfrm rot="20020218">
              <a:off x="3102424" y="1336483"/>
              <a:ext cx="61234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a:solidFill>
                    <a:srgbClr val="002050"/>
                  </a:solidFill>
                  <a:latin typeface="Segoe UI" panose="020B0502040204020203" pitchFamily="34" charset="0"/>
                </a:rPr>
                <a:t>collaborate</a:t>
              </a:r>
              <a:endParaRPr lang="en-US" altLang="en-US">
                <a:solidFill>
                  <a:srgbClr val="505050"/>
                </a:solidFill>
                <a:latin typeface="Segoe UI" panose="020B0502040204020203" pitchFamily="34" charset="0"/>
              </a:endParaRPr>
            </a:p>
          </p:txBody>
        </p:sp>
        <p:sp>
          <p:nvSpPr>
            <p:cNvPr id="150" name="Rectangle 3197">
              <a:extLst>
                <a:ext uri="{FF2B5EF4-FFF2-40B4-BE49-F238E27FC236}">
                  <a16:creationId xmlns:a16="http://schemas.microsoft.com/office/drawing/2014/main" id="{2F21A275-0D9B-4625-B0C4-835016D76FB6}"/>
                </a:ext>
              </a:extLst>
            </p:cNvPr>
            <p:cNvSpPr>
              <a:spLocks noChangeArrowheads="1"/>
            </p:cNvSpPr>
            <p:nvPr/>
          </p:nvSpPr>
          <p:spPr bwMode="auto">
            <a:xfrm rot="21304823">
              <a:off x="3203634" y="1663711"/>
              <a:ext cx="6075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a:solidFill>
                    <a:srgbClr val="002050"/>
                  </a:solidFill>
                  <a:latin typeface="Segoe UI" panose="020B0502040204020203" pitchFamily="34" charset="0"/>
                </a:rPr>
                <a:t>extensively</a:t>
              </a:r>
              <a:endParaRPr lang="en-US" altLang="en-US">
                <a:solidFill>
                  <a:srgbClr val="505050"/>
                </a:solidFill>
                <a:latin typeface="Segoe UI" panose="020B0502040204020203" pitchFamily="34" charset="0"/>
              </a:endParaRPr>
            </a:p>
          </p:txBody>
        </p:sp>
        <p:sp>
          <p:nvSpPr>
            <p:cNvPr id="151" name="Rectangle 3197">
              <a:extLst>
                <a:ext uri="{FF2B5EF4-FFF2-40B4-BE49-F238E27FC236}">
                  <a16:creationId xmlns:a16="http://schemas.microsoft.com/office/drawing/2014/main" id="{65B09543-DF95-4C29-BB5C-3A83FC984F29}"/>
                </a:ext>
              </a:extLst>
            </p:cNvPr>
            <p:cNvSpPr>
              <a:spLocks noChangeArrowheads="1"/>
            </p:cNvSpPr>
            <p:nvPr/>
          </p:nvSpPr>
          <p:spPr bwMode="auto">
            <a:xfrm rot="768786">
              <a:off x="3176962" y="1972636"/>
              <a:ext cx="51937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a:solidFill>
                    <a:srgbClr val="002050"/>
                  </a:solidFill>
                  <a:latin typeface="Segoe UI" panose="020B0502040204020203" pitchFamily="34" charset="0"/>
                </a:rPr>
                <a:t>with their</a:t>
              </a:r>
              <a:endParaRPr lang="en-US" altLang="en-US">
                <a:solidFill>
                  <a:srgbClr val="505050"/>
                </a:solidFill>
                <a:latin typeface="Segoe UI" panose="020B0502040204020203" pitchFamily="34" charset="0"/>
              </a:endParaRPr>
            </a:p>
          </p:txBody>
        </p:sp>
        <p:sp>
          <p:nvSpPr>
            <p:cNvPr id="152" name="Rectangle 3197">
              <a:extLst>
                <a:ext uri="{FF2B5EF4-FFF2-40B4-BE49-F238E27FC236}">
                  <a16:creationId xmlns:a16="http://schemas.microsoft.com/office/drawing/2014/main" id="{EE24EB37-D244-4D47-827E-F6DD8D3B4E4E}"/>
                </a:ext>
              </a:extLst>
            </p:cNvPr>
            <p:cNvSpPr>
              <a:spLocks noChangeArrowheads="1"/>
            </p:cNvSpPr>
            <p:nvPr/>
          </p:nvSpPr>
          <p:spPr bwMode="auto">
            <a:xfrm rot="1988426">
              <a:off x="3023715" y="2309411"/>
              <a:ext cx="69890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a:solidFill>
                    <a:srgbClr val="002050"/>
                  </a:solidFill>
                  <a:latin typeface="Segoe UI" panose="020B0502040204020203" pitchFamily="34" charset="0"/>
                </a:rPr>
                <a:t>counterparts</a:t>
              </a:r>
              <a:endParaRPr lang="en-US" altLang="en-US">
                <a:solidFill>
                  <a:srgbClr val="505050"/>
                </a:solidFill>
                <a:latin typeface="Segoe UI" panose="020B0502040204020203" pitchFamily="34" charset="0"/>
              </a:endParaRPr>
            </a:p>
          </p:txBody>
        </p:sp>
        <p:sp>
          <p:nvSpPr>
            <p:cNvPr id="153" name="Oval 3247">
              <a:extLst>
                <a:ext uri="{FF2B5EF4-FFF2-40B4-BE49-F238E27FC236}">
                  <a16:creationId xmlns:a16="http://schemas.microsoft.com/office/drawing/2014/main" id="{F46D62D0-AB89-4FE1-9F0D-3728DA75347F}"/>
                </a:ext>
              </a:extLst>
            </p:cNvPr>
            <p:cNvSpPr>
              <a:spLocks noChangeArrowheads="1"/>
            </p:cNvSpPr>
            <p:nvPr/>
          </p:nvSpPr>
          <p:spPr bwMode="auto">
            <a:xfrm>
              <a:off x="2084388" y="2872580"/>
              <a:ext cx="17463" cy="17462"/>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grpSp>
        <p:nvGrpSpPr>
          <p:cNvPr id="154" name="Group 153">
            <a:extLst>
              <a:ext uri="{FF2B5EF4-FFF2-40B4-BE49-F238E27FC236}">
                <a16:creationId xmlns:a16="http://schemas.microsoft.com/office/drawing/2014/main" id="{E492A67B-F041-49DA-B19B-6738F26FD4FE}"/>
              </a:ext>
            </a:extLst>
          </p:cNvPr>
          <p:cNvGrpSpPr/>
          <p:nvPr/>
        </p:nvGrpSpPr>
        <p:grpSpPr>
          <a:xfrm>
            <a:off x="31358" y="1905968"/>
            <a:ext cx="2562219" cy="1871662"/>
            <a:chOff x="122238" y="1934368"/>
            <a:chExt cx="2562219" cy="1871662"/>
          </a:xfrm>
        </p:grpSpPr>
        <p:sp>
          <p:nvSpPr>
            <p:cNvPr id="155" name="Rectangle 3449">
              <a:extLst>
                <a:ext uri="{FF2B5EF4-FFF2-40B4-BE49-F238E27FC236}">
                  <a16:creationId xmlns:a16="http://schemas.microsoft.com/office/drawing/2014/main" id="{90C7733C-12A3-4E0F-96AD-BC059A038D61}"/>
                </a:ext>
              </a:extLst>
            </p:cNvPr>
            <p:cNvSpPr>
              <a:spLocks noChangeArrowheads="1"/>
            </p:cNvSpPr>
            <p:nvPr/>
          </p:nvSpPr>
          <p:spPr bwMode="auto">
            <a:xfrm>
              <a:off x="122238" y="2651868"/>
              <a:ext cx="1213643"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a:solidFill>
                    <a:srgbClr val="002050"/>
                  </a:solidFill>
                  <a:latin typeface="Segoe UI Light"/>
                </a:rPr>
                <a:t>26.7%</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No executive support</a:t>
              </a:r>
            </a:p>
            <a:p>
              <a:pPr algn="ctr" defTabSz="914400"/>
              <a:r>
                <a:rPr lang="en-US" altLang="en-US" sz="1600" dirty="0">
                  <a:solidFill>
                    <a:srgbClr val="002050"/>
                  </a:solidFill>
                  <a:latin typeface="Segoe UI Light"/>
                </a:rPr>
                <a:t>56.7%</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Cultural inhibitors</a:t>
              </a:r>
            </a:p>
            <a:p>
              <a:pPr algn="ctr" defTabSz="914400"/>
              <a:r>
                <a:rPr lang="en-US" altLang="en-US" sz="1600" dirty="0">
                  <a:solidFill>
                    <a:srgbClr val="002050"/>
                  </a:solidFill>
                  <a:latin typeface="Segoe UI Light"/>
                </a:rPr>
                <a:t>43.3%</a:t>
              </a:r>
              <a:br>
                <a:rPr lang="en-US" altLang="en-US" sz="900" dirty="0">
                  <a:solidFill>
                    <a:srgbClr val="002050"/>
                  </a:solidFill>
                  <a:latin typeface="Segoe UI" panose="020B0502040204020203" pitchFamily="34" charset="0"/>
                </a:rPr>
              </a:br>
              <a:r>
                <a:rPr lang="en-US" altLang="en-US" sz="900" spc="-40" dirty="0">
                  <a:solidFill>
                    <a:srgbClr val="002050"/>
                  </a:solidFill>
                  <a:latin typeface="Segoe UI" panose="020B0502040204020203" pitchFamily="34" charset="0"/>
                </a:rPr>
                <a:t>Fragmented processes</a:t>
              </a:r>
            </a:p>
          </p:txBody>
        </p:sp>
        <p:pic>
          <p:nvPicPr>
            <p:cNvPr id="156" name="Picture 155">
              <a:extLst>
                <a:ext uri="{FF2B5EF4-FFF2-40B4-BE49-F238E27FC236}">
                  <a16:creationId xmlns:a16="http://schemas.microsoft.com/office/drawing/2014/main" id="{6A66EB7B-63B2-4278-A615-32CA6A07A0C6}"/>
                </a:ext>
              </a:extLst>
            </p:cNvPr>
            <p:cNvPicPr>
              <a:picLocks noChangeAspect="1"/>
            </p:cNvPicPr>
            <p:nvPr/>
          </p:nvPicPr>
          <p:blipFill>
            <a:blip r:embed="rId5"/>
            <a:stretch>
              <a:fillRect/>
            </a:stretch>
          </p:blipFill>
          <p:spPr>
            <a:xfrm>
              <a:off x="1570037" y="2439510"/>
              <a:ext cx="1114420" cy="604521"/>
            </a:xfrm>
            <a:prstGeom prst="rect">
              <a:avLst/>
            </a:prstGeom>
          </p:spPr>
        </p:pic>
        <p:grpSp>
          <p:nvGrpSpPr>
            <p:cNvPr id="157" name="Group 156">
              <a:extLst>
                <a:ext uri="{FF2B5EF4-FFF2-40B4-BE49-F238E27FC236}">
                  <a16:creationId xmlns:a16="http://schemas.microsoft.com/office/drawing/2014/main" id="{B5B82534-6F03-4355-A71E-E4D419D4AB9B}"/>
                </a:ext>
              </a:extLst>
            </p:cNvPr>
            <p:cNvGrpSpPr/>
            <p:nvPr/>
          </p:nvGrpSpPr>
          <p:grpSpPr>
            <a:xfrm>
              <a:off x="655637" y="1934368"/>
              <a:ext cx="1634322" cy="652463"/>
              <a:chOff x="780044" y="2006599"/>
              <a:chExt cx="1634322" cy="652463"/>
            </a:xfrm>
          </p:grpSpPr>
          <p:sp>
            <p:nvSpPr>
              <p:cNvPr id="158" name="Freeform 3171">
                <a:extLst>
                  <a:ext uri="{FF2B5EF4-FFF2-40B4-BE49-F238E27FC236}">
                    <a16:creationId xmlns:a16="http://schemas.microsoft.com/office/drawing/2014/main" id="{BD4AEA52-27E1-4665-BE22-A22D0D474833}"/>
                  </a:ext>
                </a:extLst>
              </p:cNvPr>
              <p:cNvSpPr>
                <a:spLocks/>
              </p:cNvSpPr>
              <p:nvPr/>
            </p:nvSpPr>
            <p:spPr bwMode="auto">
              <a:xfrm>
                <a:off x="1000706" y="2347913"/>
                <a:ext cx="1413660" cy="311149"/>
              </a:xfrm>
              <a:custGeom>
                <a:avLst/>
                <a:gdLst>
                  <a:gd name="T0" fmla="*/ 440 w 520"/>
                  <a:gd name="T1" fmla="*/ 162 h 162"/>
                  <a:gd name="T2" fmla="*/ 80 w 520"/>
                  <a:gd name="T3" fmla="*/ 162 h 162"/>
                  <a:gd name="T4" fmla="*/ 0 w 520"/>
                  <a:gd name="T5" fmla="*/ 82 h 162"/>
                  <a:gd name="T6" fmla="*/ 0 w 520"/>
                  <a:gd name="T7" fmla="*/ 81 h 162"/>
                  <a:gd name="T8" fmla="*/ 80 w 520"/>
                  <a:gd name="T9" fmla="*/ 0 h 162"/>
                  <a:gd name="T10" fmla="*/ 440 w 520"/>
                  <a:gd name="T11" fmla="*/ 0 h 162"/>
                  <a:gd name="T12" fmla="*/ 520 w 520"/>
                  <a:gd name="T13" fmla="*/ 81 h 162"/>
                  <a:gd name="T14" fmla="*/ 520 w 520"/>
                  <a:gd name="T15" fmla="*/ 82 h 162"/>
                  <a:gd name="T16" fmla="*/ 440 w 52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62">
                    <a:moveTo>
                      <a:pt x="440" y="162"/>
                    </a:moveTo>
                    <a:cubicBezTo>
                      <a:pt x="80" y="162"/>
                      <a:pt x="80" y="162"/>
                      <a:pt x="80" y="162"/>
                    </a:cubicBezTo>
                    <a:cubicBezTo>
                      <a:pt x="35" y="162"/>
                      <a:pt x="0" y="126"/>
                      <a:pt x="0" y="82"/>
                    </a:cubicBezTo>
                    <a:cubicBezTo>
                      <a:pt x="0" y="81"/>
                      <a:pt x="0" y="81"/>
                      <a:pt x="0" y="81"/>
                    </a:cubicBezTo>
                    <a:cubicBezTo>
                      <a:pt x="0" y="36"/>
                      <a:pt x="35" y="0"/>
                      <a:pt x="80" y="0"/>
                    </a:cubicBezTo>
                    <a:cubicBezTo>
                      <a:pt x="440" y="0"/>
                      <a:pt x="440" y="0"/>
                      <a:pt x="440" y="0"/>
                    </a:cubicBezTo>
                    <a:cubicBezTo>
                      <a:pt x="484" y="0"/>
                      <a:pt x="520" y="36"/>
                      <a:pt x="520" y="81"/>
                    </a:cubicBezTo>
                    <a:cubicBezTo>
                      <a:pt x="520" y="82"/>
                      <a:pt x="520" y="82"/>
                      <a:pt x="520" y="82"/>
                    </a:cubicBezTo>
                    <a:cubicBezTo>
                      <a:pt x="520" y="126"/>
                      <a:pt x="484" y="162"/>
                      <a:pt x="440" y="16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59" name="Freeform 3172">
                <a:extLst>
                  <a:ext uri="{FF2B5EF4-FFF2-40B4-BE49-F238E27FC236}">
                    <a16:creationId xmlns:a16="http://schemas.microsoft.com/office/drawing/2014/main" id="{0FE6C5C2-0500-4654-BE7A-EC60C9C8534F}"/>
                  </a:ext>
                </a:extLst>
              </p:cNvPr>
              <p:cNvSpPr>
                <a:spLocks/>
              </p:cNvSpPr>
              <p:nvPr/>
            </p:nvSpPr>
            <p:spPr bwMode="auto">
              <a:xfrm>
                <a:off x="1016582" y="2238374"/>
                <a:ext cx="41275" cy="215900"/>
              </a:xfrm>
              <a:custGeom>
                <a:avLst/>
                <a:gdLst>
                  <a:gd name="T0" fmla="*/ 16 w 26"/>
                  <a:gd name="T1" fmla="*/ 24 h 136"/>
                  <a:gd name="T2" fmla="*/ 9 w 26"/>
                  <a:gd name="T3" fmla="*/ 30 h 136"/>
                  <a:gd name="T4" fmla="*/ 9 w 26"/>
                  <a:gd name="T5" fmla="*/ 136 h 136"/>
                  <a:gd name="T6" fmla="*/ 26 w 26"/>
                  <a:gd name="T7" fmla="*/ 3 h 136"/>
                  <a:gd name="T8" fmla="*/ 26 w 26"/>
                  <a:gd name="T9" fmla="*/ 0 h 136"/>
                  <a:gd name="T10" fmla="*/ 25 w 26"/>
                  <a:gd name="T11" fmla="*/ 0 h 136"/>
                  <a:gd name="T12" fmla="*/ 0 w 26"/>
                  <a:gd name="T13" fmla="*/ 14 h 136"/>
                  <a:gd name="T14" fmla="*/ 16 w 26"/>
                  <a:gd name="T15" fmla="*/ 24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6">
                    <a:moveTo>
                      <a:pt x="16" y="24"/>
                    </a:moveTo>
                    <a:lnTo>
                      <a:pt x="9" y="30"/>
                    </a:lnTo>
                    <a:lnTo>
                      <a:pt x="9" y="136"/>
                    </a:lnTo>
                    <a:lnTo>
                      <a:pt x="26" y="3"/>
                    </a:lnTo>
                    <a:lnTo>
                      <a:pt x="26" y="0"/>
                    </a:lnTo>
                    <a:lnTo>
                      <a:pt x="25" y="0"/>
                    </a:lnTo>
                    <a:lnTo>
                      <a:pt x="0" y="14"/>
                    </a:ln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0" name="Freeform 3173">
                <a:extLst>
                  <a:ext uri="{FF2B5EF4-FFF2-40B4-BE49-F238E27FC236}">
                    <a16:creationId xmlns:a16="http://schemas.microsoft.com/office/drawing/2014/main" id="{3CD95E0A-81A8-47B1-8F19-F90FCE822306}"/>
                  </a:ext>
                </a:extLst>
              </p:cNvPr>
              <p:cNvSpPr>
                <a:spLocks/>
              </p:cNvSpPr>
              <p:nvPr/>
            </p:nvSpPr>
            <p:spPr bwMode="auto">
              <a:xfrm>
                <a:off x="975307" y="2238374"/>
                <a:ext cx="41275" cy="242887"/>
              </a:xfrm>
              <a:custGeom>
                <a:avLst/>
                <a:gdLst>
                  <a:gd name="T0" fmla="*/ 20 w 26"/>
                  <a:gd name="T1" fmla="*/ 30 h 153"/>
                  <a:gd name="T2" fmla="*/ 11 w 26"/>
                  <a:gd name="T3" fmla="*/ 24 h 153"/>
                  <a:gd name="T4" fmla="*/ 26 w 26"/>
                  <a:gd name="T5" fmla="*/ 14 h 153"/>
                  <a:gd name="T6" fmla="*/ 0 w 26"/>
                  <a:gd name="T7" fmla="*/ 0 h 153"/>
                  <a:gd name="T8" fmla="*/ 0 w 26"/>
                  <a:gd name="T9" fmla="*/ 0 h 153"/>
                  <a:gd name="T10" fmla="*/ 0 w 26"/>
                  <a:gd name="T11" fmla="*/ 3 h 153"/>
                  <a:gd name="T12" fmla="*/ 19 w 26"/>
                  <a:gd name="T13" fmla="*/ 153 h 153"/>
                  <a:gd name="T14" fmla="*/ 20 w 26"/>
                  <a:gd name="T15" fmla="*/ 3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3">
                    <a:moveTo>
                      <a:pt x="20" y="30"/>
                    </a:moveTo>
                    <a:lnTo>
                      <a:pt x="11" y="24"/>
                    </a:lnTo>
                    <a:lnTo>
                      <a:pt x="26" y="14"/>
                    </a:lnTo>
                    <a:lnTo>
                      <a:pt x="0" y="0"/>
                    </a:lnTo>
                    <a:lnTo>
                      <a:pt x="0" y="0"/>
                    </a:lnTo>
                    <a:lnTo>
                      <a:pt x="0" y="3"/>
                    </a:lnTo>
                    <a:lnTo>
                      <a:pt x="19" y="153"/>
                    </a:lnTo>
                    <a:lnTo>
                      <a:pt x="2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1" name="Freeform 3174">
                <a:extLst>
                  <a:ext uri="{FF2B5EF4-FFF2-40B4-BE49-F238E27FC236}">
                    <a16:creationId xmlns:a16="http://schemas.microsoft.com/office/drawing/2014/main" id="{434227C3-9D98-41A5-8E13-385CFE2471D7}"/>
                  </a:ext>
                </a:extLst>
              </p:cNvPr>
              <p:cNvSpPr>
                <a:spLocks noEditPoints="1"/>
              </p:cNvSpPr>
              <p:nvPr/>
            </p:nvSpPr>
            <p:spPr bwMode="auto">
              <a:xfrm>
                <a:off x="1035632" y="2027237"/>
                <a:ext cx="68263" cy="79375"/>
              </a:xfrm>
              <a:custGeom>
                <a:avLst/>
                <a:gdLst>
                  <a:gd name="T0" fmla="*/ 13 w 33"/>
                  <a:gd name="T1" fmla="*/ 14 h 39"/>
                  <a:gd name="T2" fmla="*/ 17 w 33"/>
                  <a:gd name="T3" fmla="*/ 24 h 39"/>
                  <a:gd name="T4" fmla="*/ 23 w 33"/>
                  <a:gd name="T5" fmla="*/ 22 h 39"/>
                  <a:gd name="T6" fmla="*/ 23 w 33"/>
                  <a:gd name="T7" fmla="*/ 24 h 39"/>
                  <a:gd name="T8" fmla="*/ 23 w 33"/>
                  <a:gd name="T9" fmla="*/ 26 h 39"/>
                  <a:gd name="T10" fmla="*/ 25 w 33"/>
                  <a:gd name="T11" fmla="*/ 27 h 39"/>
                  <a:gd name="T12" fmla="*/ 25 w 33"/>
                  <a:gd name="T13" fmla="*/ 29 h 39"/>
                  <a:gd name="T14" fmla="*/ 25 w 33"/>
                  <a:gd name="T15" fmla="*/ 31 h 39"/>
                  <a:gd name="T16" fmla="*/ 25 w 33"/>
                  <a:gd name="T17" fmla="*/ 32 h 39"/>
                  <a:gd name="T18" fmla="*/ 25 w 33"/>
                  <a:gd name="T19" fmla="*/ 37 h 39"/>
                  <a:gd name="T20" fmla="*/ 28 w 33"/>
                  <a:gd name="T21" fmla="*/ 37 h 39"/>
                  <a:gd name="T22" fmla="*/ 30 w 33"/>
                  <a:gd name="T23" fmla="*/ 39 h 39"/>
                  <a:gd name="T24" fmla="*/ 11 w 33"/>
                  <a:gd name="T25" fmla="*/ 1 h 39"/>
                  <a:gd name="T26" fmla="*/ 0 w 33"/>
                  <a:gd name="T27" fmla="*/ 0 h 39"/>
                  <a:gd name="T28" fmla="*/ 13 w 33"/>
                  <a:gd name="T29" fmla="*/ 14 h 39"/>
                  <a:gd name="T30" fmla="*/ 24 w 33"/>
                  <a:gd name="T31" fmla="*/ 22 h 39"/>
                  <a:gd name="T32" fmla="*/ 25 w 33"/>
                  <a:gd name="T33" fmla="*/ 22 h 39"/>
                  <a:gd name="T34" fmla="*/ 25 w 33"/>
                  <a:gd name="T35" fmla="*/ 23 h 39"/>
                  <a:gd name="T36" fmla="*/ 24 w 33"/>
                  <a:gd name="T37" fmla="*/ 23 h 39"/>
                  <a:gd name="T38" fmla="*/ 24 w 33"/>
                  <a:gd name="T3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13" y="14"/>
                    </a:moveTo>
                    <a:cubicBezTo>
                      <a:pt x="15" y="17"/>
                      <a:pt x="16" y="20"/>
                      <a:pt x="17" y="24"/>
                    </a:cubicBezTo>
                    <a:cubicBezTo>
                      <a:pt x="19" y="24"/>
                      <a:pt x="20" y="24"/>
                      <a:pt x="23" y="22"/>
                    </a:cubicBezTo>
                    <a:cubicBezTo>
                      <a:pt x="23" y="24"/>
                      <a:pt x="23" y="24"/>
                      <a:pt x="23" y="24"/>
                    </a:cubicBezTo>
                    <a:cubicBezTo>
                      <a:pt x="23" y="24"/>
                      <a:pt x="23" y="24"/>
                      <a:pt x="23" y="26"/>
                    </a:cubicBezTo>
                    <a:cubicBezTo>
                      <a:pt x="25" y="26"/>
                      <a:pt x="25" y="26"/>
                      <a:pt x="25" y="27"/>
                    </a:cubicBezTo>
                    <a:cubicBezTo>
                      <a:pt x="25" y="29"/>
                      <a:pt x="25" y="29"/>
                      <a:pt x="25" y="29"/>
                    </a:cubicBezTo>
                    <a:cubicBezTo>
                      <a:pt x="25" y="31"/>
                      <a:pt x="25" y="31"/>
                      <a:pt x="25" y="31"/>
                    </a:cubicBezTo>
                    <a:cubicBezTo>
                      <a:pt x="25" y="32"/>
                      <a:pt x="25" y="32"/>
                      <a:pt x="25" y="32"/>
                    </a:cubicBezTo>
                    <a:cubicBezTo>
                      <a:pt x="25" y="32"/>
                      <a:pt x="25" y="32"/>
                      <a:pt x="25" y="37"/>
                    </a:cubicBezTo>
                    <a:cubicBezTo>
                      <a:pt x="27" y="37"/>
                      <a:pt x="27" y="37"/>
                      <a:pt x="28" y="37"/>
                    </a:cubicBezTo>
                    <a:cubicBezTo>
                      <a:pt x="29" y="38"/>
                      <a:pt x="29" y="38"/>
                      <a:pt x="30" y="39"/>
                    </a:cubicBezTo>
                    <a:cubicBezTo>
                      <a:pt x="33" y="21"/>
                      <a:pt x="27" y="7"/>
                      <a:pt x="11" y="1"/>
                    </a:cubicBezTo>
                    <a:cubicBezTo>
                      <a:pt x="8" y="0"/>
                      <a:pt x="4" y="0"/>
                      <a:pt x="0" y="0"/>
                    </a:cubicBezTo>
                    <a:cubicBezTo>
                      <a:pt x="5" y="4"/>
                      <a:pt x="10" y="8"/>
                      <a:pt x="13" y="14"/>
                    </a:cubicBezTo>
                    <a:close/>
                    <a:moveTo>
                      <a:pt x="24" y="22"/>
                    </a:moveTo>
                    <a:cubicBezTo>
                      <a:pt x="25" y="22"/>
                      <a:pt x="25" y="22"/>
                      <a:pt x="25" y="22"/>
                    </a:cubicBezTo>
                    <a:cubicBezTo>
                      <a:pt x="25" y="23"/>
                      <a:pt x="25" y="23"/>
                      <a:pt x="25" y="23"/>
                    </a:cubicBezTo>
                    <a:cubicBezTo>
                      <a:pt x="24" y="23"/>
                      <a:pt x="24" y="23"/>
                      <a:pt x="24" y="23"/>
                    </a:cubicBezTo>
                    <a:lnTo>
                      <a:pt x="24"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2" name="Freeform 3175">
                <a:extLst>
                  <a:ext uri="{FF2B5EF4-FFF2-40B4-BE49-F238E27FC236}">
                    <a16:creationId xmlns:a16="http://schemas.microsoft.com/office/drawing/2014/main" id="{CA4ACDBB-CB87-4A1E-821F-C56A37D53F9C}"/>
                  </a:ext>
                </a:extLst>
              </p:cNvPr>
              <p:cNvSpPr>
                <a:spLocks/>
              </p:cNvSpPr>
              <p:nvPr/>
            </p:nvSpPr>
            <p:spPr bwMode="auto">
              <a:xfrm>
                <a:off x="921332" y="2006599"/>
                <a:ext cx="149225" cy="103187"/>
              </a:xfrm>
              <a:custGeom>
                <a:avLst/>
                <a:gdLst>
                  <a:gd name="T0" fmla="*/ 11 w 72"/>
                  <a:gd name="T1" fmla="*/ 47 h 50"/>
                  <a:gd name="T2" fmla="*/ 11 w 72"/>
                  <a:gd name="T3" fmla="*/ 42 h 50"/>
                  <a:gd name="T4" fmla="*/ 11 w 72"/>
                  <a:gd name="T5" fmla="*/ 41 h 50"/>
                  <a:gd name="T6" fmla="*/ 11 w 72"/>
                  <a:gd name="T7" fmla="*/ 39 h 50"/>
                  <a:gd name="T8" fmla="*/ 13 w 72"/>
                  <a:gd name="T9" fmla="*/ 39 h 50"/>
                  <a:gd name="T10" fmla="*/ 13 w 72"/>
                  <a:gd name="T11" fmla="*/ 37 h 50"/>
                  <a:gd name="T12" fmla="*/ 13 w 72"/>
                  <a:gd name="T13" fmla="*/ 36 h 50"/>
                  <a:gd name="T14" fmla="*/ 14 w 72"/>
                  <a:gd name="T15" fmla="*/ 34 h 50"/>
                  <a:gd name="T16" fmla="*/ 16 w 72"/>
                  <a:gd name="T17" fmla="*/ 30 h 50"/>
                  <a:gd name="T18" fmla="*/ 38 w 72"/>
                  <a:gd name="T19" fmla="*/ 34 h 50"/>
                  <a:gd name="T20" fmla="*/ 60 w 72"/>
                  <a:gd name="T21" fmla="*/ 30 h 50"/>
                  <a:gd name="T22" fmla="*/ 72 w 72"/>
                  <a:gd name="T23" fmla="*/ 34 h 50"/>
                  <a:gd name="T24" fmla="*/ 72 w 72"/>
                  <a:gd name="T25" fmla="*/ 34 h 50"/>
                  <a:gd name="T26" fmla="*/ 68 w 72"/>
                  <a:gd name="T27" fmla="*/ 24 h 50"/>
                  <a:gd name="T28" fmla="*/ 55 w 72"/>
                  <a:gd name="T29" fmla="*/ 10 h 50"/>
                  <a:gd name="T30" fmla="*/ 18 w 72"/>
                  <a:gd name="T31" fmla="*/ 5 h 50"/>
                  <a:gd name="T32" fmla="*/ 7 w 72"/>
                  <a:gd name="T33" fmla="*/ 50 h 50"/>
                  <a:gd name="T34" fmla="*/ 11 w 72"/>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0">
                    <a:moveTo>
                      <a:pt x="11" y="47"/>
                    </a:moveTo>
                    <a:cubicBezTo>
                      <a:pt x="11" y="47"/>
                      <a:pt x="11" y="47"/>
                      <a:pt x="11" y="42"/>
                    </a:cubicBezTo>
                    <a:cubicBezTo>
                      <a:pt x="11" y="41"/>
                      <a:pt x="11" y="41"/>
                      <a:pt x="11" y="41"/>
                    </a:cubicBezTo>
                    <a:cubicBezTo>
                      <a:pt x="11" y="39"/>
                      <a:pt x="11" y="39"/>
                      <a:pt x="11" y="39"/>
                    </a:cubicBezTo>
                    <a:cubicBezTo>
                      <a:pt x="13" y="39"/>
                      <a:pt x="13" y="39"/>
                      <a:pt x="13" y="39"/>
                    </a:cubicBezTo>
                    <a:cubicBezTo>
                      <a:pt x="13" y="37"/>
                      <a:pt x="13" y="37"/>
                      <a:pt x="13" y="37"/>
                    </a:cubicBezTo>
                    <a:cubicBezTo>
                      <a:pt x="13" y="36"/>
                      <a:pt x="13" y="36"/>
                      <a:pt x="13" y="36"/>
                    </a:cubicBezTo>
                    <a:cubicBezTo>
                      <a:pt x="13" y="36"/>
                      <a:pt x="13" y="36"/>
                      <a:pt x="14" y="34"/>
                    </a:cubicBezTo>
                    <a:cubicBezTo>
                      <a:pt x="14" y="32"/>
                      <a:pt x="16" y="32"/>
                      <a:pt x="16" y="30"/>
                    </a:cubicBezTo>
                    <a:cubicBezTo>
                      <a:pt x="21" y="32"/>
                      <a:pt x="30" y="34"/>
                      <a:pt x="38" y="34"/>
                    </a:cubicBezTo>
                    <a:cubicBezTo>
                      <a:pt x="46" y="34"/>
                      <a:pt x="55" y="32"/>
                      <a:pt x="60" y="30"/>
                    </a:cubicBezTo>
                    <a:cubicBezTo>
                      <a:pt x="61" y="32"/>
                      <a:pt x="66" y="34"/>
                      <a:pt x="72" y="34"/>
                    </a:cubicBezTo>
                    <a:cubicBezTo>
                      <a:pt x="72" y="34"/>
                      <a:pt x="72" y="34"/>
                      <a:pt x="72" y="34"/>
                    </a:cubicBezTo>
                    <a:cubicBezTo>
                      <a:pt x="71" y="30"/>
                      <a:pt x="70" y="27"/>
                      <a:pt x="68" y="24"/>
                    </a:cubicBezTo>
                    <a:cubicBezTo>
                      <a:pt x="65" y="18"/>
                      <a:pt x="60" y="14"/>
                      <a:pt x="55" y="10"/>
                    </a:cubicBezTo>
                    <a:cubicBezTo>
                      <a:pt x="43" y="2"/>
                      <a:pt x="28" y="0"/>
                      <a:pt x="18" y="5"/>
                    </a:cubicBezTo>
                    <a:cubicBezTo>
                      <a:pt x="4" y="13"/>
                      <a:pt x="0" y="32"/>
                      <a:pt x="7" y="50"/>
                    </a:cubicBezTo>
                    <a:cubicBezTo>
                      <a:pt x="8" y="48"/>
                      <a:pt x="9" y="47"/>
                      <a:pt x="11" y="4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3" name="Freeform 3176">
                <a:extLst>
                  <a:ext uri="{FF2B5EF4-FFF2-40B4-BE49-F238E27FC236}">
                    <a16:creationId xmlns:a16="http://schemas.microsoft.com/office/drawing/2014/main" id="{9EC9D157-DF6E-4150-85D2-86E509FD0213}"/>
                  </a:ext>
                </a:extLst>
              </p:cNvPr>
              <p:cNvSpPr>
                <a:spLocks/>
              </p:cNvSpPr>
              <p:nvPr/>
            </p:nvSpPr>
            <p:spPr bwMode="auto">
              <a:xfrm>
                <a:off x="975307" y="2212974"/>
                <a:ext cx="82550" cy="47625"/>
              </a:xfrm>
              <a:custGeom>
                <a:avLst/>
                <a:gdLst>
                  <a:gd name="T0" fmla="*/ 20 w 40"/>
                  <a:gd name="T1" fmla="*/ 23 h 23"/>
                  <a:gd name="T2" fmla="*/ 20 w 40"/>
                  <a:gd name="T3" fmla="*/ 23 h 23"/>
                  <a:gd name="T4" fmla="*/ 39 w 40"/>
                  <a:gd name="T5" fmla="*/ 12 h 23"/>
                  <a:gd name="T6" fmla="*/ 40 w 40"/>
                  <a:gd name="T7" fmla="*/ 12 h 23"/>
                  <a:gd name="T8" fmla="*/ 40 w 40"/>
                  <a:gd name="T9" fmla="*/ 1 h 23"/>
                  <a:gd name="T10" fmla="*/ 35 w 40"/>
                  <a:gd name="T11" fmla="*/ 3 h 23"/>
                  <a:gd name="T12" fmla="*/ 5 w 40"/>
                  <a:gd name="T13" fmla="*/ 3 h 23"/>
                  <a:gd name="T14" fmla="*/ 0 w 40"/>
                  <a:gd name="T15" fmla="*/ 0 h 23"/>
                  <a:gd name="T16" fmla="*/ 0 w 40"/>
                  <a:gd name="T17" fmla="*/ 12 h 23"/>
                  <a:gd name="T18" fmla="*/ 0 w 40"/>
                  <a:gd name="T19" fmla="*/ 12 h 23"/>
                  <a:gd name="T20" fmla="*/ 20 w 40"/>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20" y="23"/>
                    </a:moveTo>
                    <a:cubicBezTo>
                      <a:pt x="20" y="23"/>
                      <a:pt x="20" y="23"/>
                      <a:pt x="20" y="23"/>
                    </a:cubicBezTo>
                    <a:cubicBezTo>
                      <a:pt x="39" y="12"/>
                      <a:pt x="39" y="12"/>
                      <a:pt x="39" y="12"/>
                    </a:cubicBezTo>
                    <a:cubicBezTo>
                      <a:pt x="40" y="12"/>
                      <a:pt x="40" y="12"/>
                      <a:pt x="40" y="12"/>
                    </a:cubicBezTo>
                    <a:cubicBezTo>
                      <a:pt x="40" y="1"/>
                      <a:pt x="40" y="1"/>
                      <a:pt x="40" y="1"/>
                    </a:cubicBezTo>
                    <a:cubicBezTo>
                      <a:pt x="38" y="2"/>
                      <a:pt x="37" y="3"/>
                      <a:pt x="35" y="3"/>
                    </a:cubicBezTo>
                    <a:cubicBezTo>
                      <a:pt x="35" y="3"/>
                      <a:pt x="35" y="3"/>
                      <a:pt x="5" y="3"/>
                    </a:cubicBezTo>
                    <a:cubicBezTo>
                      <a:pt x="3" y="3"/>
                      <a:pt x="1" y="2"/>
                      <a:pt x="0" y="0"/>
                    </a:cubicBezTo>
                    <a:cubicBezTo>
                      <a:pt x="0" y="12"/>
                      <a:pt x="0" y="12"/>
                      <a:pt x="0" y="12"/>
                    </a:cubicBezTo>
                    <a:cubicBezTo>
                      <a:pt x="0" y="12"/>
                      <a:pt x="0" y="12"/>
                      <a:pt x="0" y="12"/>
                    </a:cubicBezTo>
                    <a:cubicBezTo>
                      <a:pt x="20" y="23"/>
                      <a:pt x="20" y="23"/>
                      <a:pt x="20" y="23"/>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4" name="Freeform 3177">
                <a:extLst>
                  <a:ext uri="{FF2B5EF4-FFF2-40B4-BE49-F238E27FC236}">
                    <a16:creationId xmlns:a16="http://schemas.microsoft.com/office/drawing/2014/main" id="{4905FD96-3D3F-403E-BC4C-37FE767EF75D}"/>
                  </a:ext>
                </a:extLst>
              </p:cNvPr>
              <p:cNvSpPr>
                <a:spLocks/>
              </p:cNvSpPr>
              <p:nvPr/>
            </p:nvSpPr>
            <p:spPr bwMode="auto">
              <a:xfrm>
                <a:off x="992769" y="2260599"/>
                <a:ext cx="49213" cy="312737"/>
              </a:xfrm>
              <a:custGeom>
                <a:avLst/>
                <a:gdLst>
                  <a:gd name="T0" fmla="*/ 31 w 31"/>
                  <a:gd name="T1" fmla="*/ 10 h 197"/>
                  <a:gd name="T2" fmla="*/ 15 w 31"/>
                  <a:gd name="T3" fmla="*/ 0 h 197"/>
                  <a:gd name="T4" fmla="*/ 15 w 31"/>
                  <a:gd name="T5" fmla="*/ 0 h 197"/>
                  <a:gd name="T6" fmla="*/ 15 w 31"/>
                  <a:gd name="T7" fmla="*/ 0 h 197"/>
                  <a:gd name="T8" fmla="*/ 0 w 31"/>
                  <a:gd name="T9" fmla="*/ 10 h 197"/>
                  <a:gd name="T10" fmla="*/ 9 w 31"/>
                  <a:gd name="T11" fmla="*/ 16 h 197"/>
                  <a:gd name="T12" fmla="*/ 8 w 31"/>
                  <a:gd name="T13" fmla="*/ 139 h 197"/>
                  <a:gd name="T14" fmla="*/ 15 w 31"/>
                  <a:gd name="T15" fmla="*/ 197 h 197"/>
                  <a:gd name="T16" fmla="*/ 24 w 31"/>
                  <a:gd name="T17" fmla="*/ 122 h 197"/>
                  <a:gd name="T18" fmla="*/ 24 w 31"/>
                  <a:gd name="T19" fmla="*/ 16 h 197"/>
                  <a:gd name="T20" fmla="*/ 31 w 31"/>
                  <a:gd name="T21"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97">
                    <a:moveTo>
                      <a:pt x="31" y="10"/>
                    </a:moveTo>
                    <a:lnTo>
                      <a:pt x="15" y="0"/>
                    </a:lnTo>
                    <a:lnTo>
                      <a:pt x="15" y="0"/>
                    </a:lnTo>
                    <a:lnTo>
                      <a:pt x="15" y="0"/>
                    </a:lnTo>
                    <a:lnTo>
                      <a:pt x="0" y="10"/>
                    </a:lnTo>
                    <a:lnTo>
                      <a:pt x="9" y="16"/>
                    </a:lnTo>
                    <a:lnTo>
                      <a:pt x="8" y="139"/>
                    </a:lnTo>
                    <a:lnTo>
                      <a:pt x="15" y="197"/>
                    </a:lnTo>
                    <a:lnTo>
                      <a:pt x="24" y="122"/>
                    </a:lnTo>
                    <a:lnTo>
                      <a:pt x="24" y="16"/>
                    </a:lnTo>
                    <a:lnTo>
                      <a:pt x="31" y="10"/>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5" name="Freeform 3178">
                <a:extLst>
                  <a:ext uri="{FF2B5EF4-FFF2-40B4-BE49-F238E27FC236}">
                    <a16:creationId xmlns:a16="http://schemas.microsoft.com/office/drawing/2014/main" id="{6894E055-DC5E-49F6-AB0B-55C06E8BCA49}"/>
                  </a:ext>
                </a:extLst>
              </p:cNvPr>
              <p:cNvSpPr>
                <a:spLocks/>
              </p:cNvSpPr>
              <p:nvPr/>
            </p:nvSpPr>
            <p:spPr bwMode="auto">
              <a:xfrm>
                <a:off x="780044" y="2266949"/>
                <a:ext cx="103188" cy="392112"/>
              </a:xfrm>
              <a:custGeom>
                <a:avLst/>
                <a:gdLst>
                  <a:gd name="T0" fmla="*/ 50 w 50"/>
                  <a:gd name="T1" fmla="*/ 0 h 190"/>
                  <a:gd name="T2" fmla="*/ 0 w 50"/>
                  <a:gd name="T3" fmla="*/ 190 h 190"/>
                  <a:gd name="T4" fmla="*/ 36 w 50"/>
                  <a:gd name="T5" fmla="*/ 190 h 190"/>
                  <a:gd name="T6" fmla="*/ 50 w 50"/>
                  <a:gd name="T7" fmla="*/ 109 h 190"/>
                  <a:gd name="T8" fmla="*/ 50 w 50"/>
                  <a:gd name="T9" fmla="*/ 0 h 190"/>
                </a:gdLst>
                <a:ahLst/>
                <a:cxnLst>
                  <a:cxn ang="0">
                    <a:pos x="T0" y="T1"/>
                  </a:cxn>
                  <a:cxn ang="0">
                    <a:pos x="T2" y="T3"/>
                  </a:cxn>
                  <a:cxn ang="0">
                    <a:pos x="T4" y="T5"/>
                  </a:cxn>
                  <a:cxn ang="0">
                    <a:pos x="T6" y="T7"/>
                  </a:cxn>
                  <a:cxn ang="0">
                    <a:pos x="T8" y="T9"/>
                  </a:cxn>
                </a:cxnLst>
                <a:rect l="0" t="0" r="r" b="b"/>
                <a:pathLst>
                  <a:path w="50" h="190">
                    <a:moveTo>
                      <a:pt x="50" y="0"/>
                    </a:moveTo>
                    <a:cubicBezTo>
                      <a:pt x="20" y="62"/>
                      <a:pt x="8" y="124"/>
                      <a:pt x="0" y="190"/>
                    </a:cubicBezTo>
                    <a:cubicBezTo>
                      <a:pt x="36" y="190"/>
                      <a:pt x="36" y="190"/>
                      <a:pt x="36" y="190"/>
                    </a:cubicBezTo>
                    <a:cubicBezTo>
                      <a:pt x="40" y="163"/>
                      <a:pt x="44" y="136"/>
                      <a:pt x="50" y="109"/>
                    </a:cubicBezTo>
                    <a:lnTo>
                      <a:pt x="5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6" name="Freeform 3179">
                <a:extLst>
                  <a:ext uri="{FF2B5EF4-FFF2-40B4-BE49-F238E27FC236}">
                    <a16:creationId xmlns:a16="http://schemas.microsoft.com/office/drawing/2014/main" id="{C23A063E-BA68-4574-B1A0-EBCF9E5E662C}"/>
                  </a:ext>
                </a:extLst>
              </p:cNvPr>
              <p:cNvSpPr>
                <a:spLocks/>
              </p:cNvSpPr>
              <p:nvPr/>
            </p:nvSpPr>
            <p:spPr bwMode="auto">
              <a:xfrm>
                <a:off x="883232" y="226218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7" name="Freeform 3180">
                <a:extLst>
                  <a:ext uri="{FF2B5EF4-FFF2-40B4-BE49-F238E27FC236}">
                    <a16:creationId xmlns:a16="http://schemas.microsoft.com/office/drawing/2014/main" id="{AAB5FEFB-ABE6-4923-BFD9-371F21C8FF2F}"/>
                  </a:ext>
                </a:extLst>
              </p:cNvPr>
              <p:cNvSpPr>
                <a:spLocks/>
              </p:cNvSpPr>
              <p:nvPr/>
            </p:nvSpPr>
            <p:spPr bwMode="auto">
              <a:xfrm>
                <a:off x="1151519" y="2262187"/>
                <a:ext cx="104775" cy="396875"/>
              </a:xfrm>
              <a:custGeom>
                <a:avLst/>
                <a:gdLst>
                  <a:gd name="T0" fmla="*/ 1 w 51"/>
                  <a:gd name="T1" fmla="*/ 0 h 192"/>
                  <a:gd name="T2" fmla="*/ 1 w 51"/>
                  <a:gd name="T3" fmla="*/ 0 h 192"/>
                  <a:gd name="T4" fmla="*/ 0 w 51"/>
                  <a:gd name="T5" fmla="*/ 106 h 192"/>
                  <a:gd name="T6" fmla="*/ 15 w 51"/>
                  <a:gd name="T7" fmla="*/ 192 h 192"/>
                  <a:gd name="T8" fmla="*/ 51 w 51"/>
                  <a:gd name="T9" fmla="*/ 192 h 192"/>
                  <a:gd name="T10" fmla="*/ 2 w 51"/>
                  <a:gd name="T11" fmla="*/ 0 h 192"/>
                  <a:gd name="T12" fmla="*/ 1 w 5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51" h="192">
                    <a:moveTo>
                      <a:pt x="1" y="0"/>
                    </a:moveTo>
                    <a:cubicBezTo>
                      <a:pt x="1" y="0"/>
                      <a:pt x="1" y="0"/>
                      <a:pt x="1" y="0"/>
                    </a:cubicBezTo>
                    <a:cubicBezTo>
                      <a:pt x="0" y="106"/>
                      <a:pt x="0" y="106"/>
                      <a:pt x="0" y="106"/>
                    </a:cubicBezTo>
                    <a:cubicBezTo>
                      <a:pt x="7" y="134"/>
                      <a:pt x="11" y="163"/>
                      <a:pt x="15" y="192"/>
                    </a:cubicBezTo>
                    <a:cubicBezTo>
                      <a:pt x="51" y="192"/>
                      <a:pt x="51" y="192"/>
                      <a:pt x="51" y="192"/>
                    </a:cubicBezTo>
                    <a:cubicBezTo>
                      <a:pt x="43" y="125"/>
                      <a:pt x="31" y="63"/>
                      <a:pt x="2" y="0"/>
                    </a:cubicBezTo>
                    <a:cubicBezTo>
                      <a:pt x="2" y="0"/>
                      <a:pt x="1" y="0"/>
                      <a:pt x="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8" name="Freeform 3181">
                <a:extLst>
                  <a:ext uri="{FF2B5EF4-FFF2-40B4-BE49-F238E27FC236}">
                    <a16:creationId xmlns:a16="http://schemas.microsoft.com/office/drawing/2014/main" id="{E8B21D7D-45AD-469E-8D37-F833DCF07018}"/>
                  </a:ext>
                </a:extLst>
              </p:cNvPr>
              <p:cNvSpPr>
                <a:spLocks/>
              </p:cNvSpPr>
              <p:nvPr/>
            </p:nvSpPr>
            <p:spPr bwMode="auto">
              <a:xfrm>
                <a:off x="883232" y="2238374"/>
                <a:ext cx="269875" cy="420687"/>
              </a:xfrm>
              <a:custGeom>
                <a:avLst/>
                <a:gdLst>
                  <a:gd name="T0" fmla="*/ 170 w 170"/>
                  <a:gd name="T1" fmla="*/ 15 h 265"/>
                  <a:gd name="T2" fmla="*/ 170 w 170"/>
                  <a:gd name="T3" fmla="*/ 15 h 265"/>
                  <a:gd name="T4" fmla="*/ 110 w 170"/>
                  <a:gd name="T5" fmla="*/ 0 h 265"/>
                  <a:gd name="T6" fmla="*/ 110 w 170"/>
                  <a:gd name="T7" fmla="*/ 3 h 265"/>
                  <a:gd name="T8" fmla="*/ 93 w 170"/>
                  <a:gd name="T9" fmla="*/ 136 h 265"/>
                  <a:gd name="T10" fmla="*/ 84 w 170"/>
                  <a:gd name="T11" fmla="*/ 211 h 265"/>
                  <a:gd name="T12" fmla="*/ 77 w 170"/>
                  <a:gd name="T13" fmla="*/ 153 h 265"/>
                  <a:gd name="T14" fmla="*/ 58 w 170"/>
                  <a:gd name="T15" fmla="*/ 3 h 265"/>
                  <a:gd name="T16" fmla="*/ 57 w 170"/>
                  <a:gd name="T17" fmla="*/ 0 h 265"/>
                  <a:gd name="T18" fmla="*/ 1 w 170"/>
                  <a:gd name="T19" fmla="*/ 15 h 265"/>
                  <a:gd name="T20" fmla="*/ 0 w 170"/>
                  <a:gd name="T21" fmla="*/ 15 h 265"/>
                  <a:gd name="T22" fmla="*/ 0 w 170"/>
                  <a:gd name="T23" fmla="*/ 15 h 265"/>
                  <a:gd name="T24" fmla="*/ 0 w 170"/>
                  <a:gd name="T25" fmla="*/ 18 h 265"/>
                  <a:gd name="T26" fmla="*/ 0 w 170"/>
                  <a:gd name="T27" fmla="*/ 160 h 265"/>
                  <a:gd name="T28" fmla="*/ 1 w 170"/>
                  <a:gd name="T29" fmla="*/ 265 h 265"/>
                  <a:gd name="T30" fmla="*/ 168 w 170"/>
                  <a:gd name="T31" fmla="*/ 265 h 265"/>
                  <a:gd name="T32" fmla="*/ 169 w 170"/>
                  <a:gd name="T33" fmla="*/ 153 h 265"/>
                  <a:gd name="T34" fmla="*/ 170 w 170"/>
                  <a:gd name="T35"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65">
                    <a:moveTo>
                      <a:pt x="170" y="15"/>
                    </a:moveTo>
                    <a:lnTo>
                      <a:pt x="170" y="15"/>
                    </a:lnTo>
                    <a:lnTo>
                      <a:pt x="110" y="0"/>
                    </a:lnTo>
                    <a:lnTo>
                      <a:pt x="110" y="3"/>
                    </a:lnTo>
                    <a:lnTo>
                      <a:pt x="93" y="136"/>
                    </a:lnTo>
                    <a:lnTo>
                      <a:pt x="84" y="211"/>
                    </a:lnTo>
                    <a:lnTo>
                      <a:pt x="77" y="153"/>
                    </a:lnTo>
                    <a:lnTo>
                      <a:pt x="58" y="3"/>
                    </a:lnTo>
                    <a:lnTo>
                      <a:pt x="57" y="0"/>
                    </a:lnTo>
                    <a:lnTo>
                      <a:pt x="1" y="15"/>
                    </a:lnTo>
                    <a:lnTo>
                      <a:pt x="0" y="15"/>
                    </a:lnTo>
                    <a:lnTo>
                      <a:pt x="0" y="15"/>
                    </a:lnTo>
                    <a:lnTo>
                      <a:pt x="0" y="18"/>
                    </a:lnTo>
                    <a:lnTo>
                      <a:pt x="0" y="160"/>
                    </a:lnTo>
                    <a:lnTo>
                      <a:pt x="1" y="265"/>
                    </a:lnTo>
                    <a:lnTo>
                      <a:pt x="168" y="265"/>
                    </a:lnTo>
                    <a:lnTo>
                      <a:pt x="169" y="153"/>
                    </a:lnTo>
                    <a:lnTo>
                      <a:pt x="170" y="1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69" name="Rectangle 3182">
                <a:extLst>
                  <a:ext uri="{FF2B5EF4-FFF2-40B4-BE49-F238E27FC236}">
                    <a16:creationId xmlns:a16="http://schemas.microsoft.com/office/drawing/2014/main" id="{8DB1EE7D-8E01-4D1C-8390-98F8862BEA4A}"/>
                  </a:ext>
                </a:extLst>
              </p:cNvPr>
              <p:cNvSpPr>
                <a:spLocks noChangeArrowheads="1"/>
              </p:cNvSpPr>
              <p:nvPr/>
            </p:nvSpPr>
            <p:spPr bwMode="auto">
              <a:xfrm>
                <a:off x="1084844" y="2071687"/>
                <a:ext cx="3175" cy="3175"/>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70" name="Freeform 3183">
                <a:extLst>
                  <a:ext uri="{FF2B5EF4-FFF2-40B4-BE49-F238E27FC236}">
                    <a16:creationId xmlns:a16="http://schemas.microsoft.com/office/drawing/2014/main" id="{75A84FCB-18AB-4003-82AF-211EE35CDC2D}"/>
                  </a:ext>
                </a:extLst>
              </p:cNvPr>
              <p:cNvSpPr>
                <a:spLocks/>
              </p:cNvSpPr>
              <p:nvPr/>
            </p:nvSpPr>
            <p:spPr bwMode="auto">
              <a:xfrm>
                <a:off x="934032" y="2068512"/>
                <a:ext cx="168275" cy="150812"/>
              </a:xfrm>
              <a:custGeom>
                <a:avLst/>
                <a:gdLst>
                  <a:gd name="T0" fmla="*/ 25 w 81"/>
                  <a:gd name="T1" fmla="*/ 73 h 73"/>
                  <a:gd name="T2" fmla="*/ 55 w 81"/>
                  <a:gd name="T3" fmla="*/ 73 h 73"/>
                  <a:gd name="T4" fmla="*/ 60 w 81"/>
                  <a:gd name="T5" fmla="*/ 71 h 73"/>
                  <a:gd name="T6" fmla="*/ 74 w 81"/>
                  <a:gd name="T7" fmla="*/ 43 h 73"/>
                  <a:gd name="T8" fmla="*/ 81 w 81"/>
                  <a:gd name="T9" fmla="*/ 36 h 73"/>
                  <a:gd name="T10" fmla="*/ 81 w 81"/>
                  <a:gd name="T11" fmla="*/ 24 h 73"/>
                  <a:gd name="T12" fmla="*/ 79 w 81"/>
                  <a:gd name="T13" fmla="*/ 19 h 73"/>
                  <a:gd name="T14" fmla="*/ 77 w 81"/>
                  <a:gd name="T15" fmla="*/ 17 h 73"/>
                  <a:gd name="T16" fmla="*/ 74 w 81"/>
                  <a:gd name="T17" fmla="*/ 17 h 73"/>
                  <a:gd name="T18" fmla="*/ 74 w 81"/>
                  <a:gd name="T19" fmla="*/ 12 h 73"/>
                  <a:gd name="T20" fmla="*/ 74 w 81"/>
                  <a:gd name="T21" fmla="*/ 11 h 73"/>
                  <a:gd name="T22" fmla="*/ 74 w 81"/>
                  <a:gd name="T23" fmla="*/ 9 h 73"/>
                  <a:gd name="T24" fmla="*/ 74 w 81"/>
                  <a:gd name="T25" fmla="*/ 7 h 73"/>
                  <a:gd name="T26" fmla="*/ 72 w 81"/>
                  <a:gd name="T27" fmla="*/ 6 h 73"/>
                  <a:gd name="T28" fmla="*/ 72 w 81"/>
                  <a:gd name="T29" fmla="*/ 4 h 73"/>
                  <a:gd name="T30" fmla="*/ 72 w 81"/>
                  <a:gd name="T31" fmla="*/ 2 h 73"/>
                  <a:gd name="T32" fmla="*/ 66 w 81"/>
                  <a:gd name="T33" fmla="*/ 4 h 73"/>
                  <a:gd name="T34" fmla="*/ 66 w 81"/>
                  <a:gd name="T35" fmla="*/ 4 h 73"/>
                  <a:gd name="T36" fmla="*/ 54 w 81"/>
                  <a:gd name="T37" fmla="*/ 0 h 73"/>
                  <a:gd name="T38" fmla="*/ 32 w 81"/>
                  <a:gd name="T39" fmla="*/ 4 h 73"/>
                  <a:gd name="T40" fmla="*/ 10 w 81"/>
                  <a:gd name="T41" fmla="*/ 0 h 73"/>
                  <a:gd name="T42" fmla="*/ 8 w 81"/>
                  <a:gd name="T43" fmla="*/ 4 h 73"/>
                  <a:gd name="T44" fmla="*/ 7 w 81"/>
                  <a:gd name="T45" fmla="*/ 6 h 73"/>
                  <a:gd name="T46" fmla="*/ 7 w 81"/>
                  <a:gd name="T47" fmla="*/ 7 h 73"/>
                  <a:gd name="T48" fmla="*/ 7 w 81"/>
                  <a:gd name="T49" fmla="*/ 9 h 73"/>
                  <a:gd name="T50" fmla="*/ 5 w 81"/>
                  <a:gd name="T51" fmla="*/ 9 h 73"/>
                  <a:gd name="T52" fmla="*/ 5 w 81"/>
                  <a:gd name="T53" fmla="*/ 11 h 73"/>
                  <a:gd name="T54" fmla="*/ 5 w 81"/>
                  <a:gd name="T55" fmla="*/ 12 h 73"/>
                  <a:gd name="T56" fmla="*/ 5 w 81"/>
                  <a:gd name="T57" fmla="*/ 17 h 73"/>
                  <a:gd name="T58" fmla="*/ 1 w 81"/>
                  <a:gd name="T59" fmla="*/ 20 h 73"/>
                  <a:gd name="T60" fmla="*/ 0 w 81"/>
                  <a:gd name="T61" fmla="*/ 24 h 73"/>
                  <a:gd name="T62" fmla="*/ 0 w 81"/>
                  <a:gd name="T63" fmla="*/ 36 h 73"/>
                  <a:gd name="T64" fmla="*/ 5 w 81"/>
                  <a:gd name="T65" fmla="*/ 43 h 73"/>
                  <a:gd name="T66" fmla="*/ 20 w 81"/>
                  <a:gd name="T67" fmla="*/ 70 h 73"/>
                  <a:gd name="T68" fmla="*/ 25 w 81"/>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3">
                    <a:moveTo>
                      <a:pt x="25" y="73"/>
                    </a:moveTo>
                    <a:cubicBezTo>
                      <a:pt x="55" y="73"/>
                      <a:pt x="55" y="73"/>
                      <a:pt x="55" y="73"/>
                    </a:cubicBezTo>
                    <a:cubicBezTo>
                      <a:pt x="57" y="73"/>
                      <a:pt x="58" y="72"/>
                      <a:pt x="60" y="71"/>
                    </a:cubicBezTo>
                    <a:cubicBezTo>
                      <a:pt x="67" y="63"/>
                      <a:pt x="74" y="43"/>
                      <a:pt x="74" y="43"/>
                    </a:cubicBezTo>
                    <a:cubicBezTo>
                      <a:pt x="77" y="43"/>
                      <a:pt x="81" y="39"/>
                      <a:pt x="81" y="36"/>
                    </a:cubicBezTo>
                    <a:cubicBezTo>
                      <a:pt x="81" y="24"/>
                      <a:pt x="81" y="24"/>
                      <a:pt x="81" y="24"/>
                    </a:cubicBezTo>
                    <a:cubicBezTo>
                      <a:pt x="81" y="22"/>
                      <a:pt x="80" y="20"/>
                      <a:pt x="79" y="19"/>
                    </a:cubicBezTo>
                    <a:cubicBezTo>
                      <a:pt x="78" y="18"/>
                      <a:pt x="78" y="18"/>
                      <a:pt x="77" y="17"/>
                    </a:cubicBezTo>
                    <a:cubicBezTo>
                      <a:pt x="76" y="17"/>
                      <a:pt x="76" y="17"/>
                      <a:pt x="74" y="17"/>
                    </a:cubicBezTo>
                    <a:cubicBezTo>
                      <a:pt x="74" y="12"/>
                      <a:pt x="74" y="12"/>
                      <a:pt x="74" y="12"/>
                    </a:cubicBezTo>
                    <a:cubicBezTo>
                      <a:pt x="74" y="12"/>
                      <a:pt x="74" y="12"/>
                      <a:pt x="74" y="11"/>
                    </a:cubicBezTo>
                    <a:cubicBezTo>
                      <a:pt x="74" y="11"/>
                      <a:pt x="74" y="11"/>
                      <a:pt x="74" y="9"/>
                    </a:cubicBezTo>
                    <a:cubicBezTo>
                      <a:pt x="74" y="9"/>
                      <a:pt x="74" y="9"/>
                      <a:pt x="74" y="7"/>
                    </a:cubicBezTo>
                    <a:cubicBezTo>
                      <a:pt x="74" y="6"/>
                      <a:pt x="74" y="6"/>
                      <a:pt x="72" y="6"/>
                    </a:cubicBezTo>
                    <a:cubicBezTo>
                      <a:pt x="72" y="4"/>
                      <a:pt x="72" y="4"/>
                      <a:pt x="72" y="4"/>
                    </a:cubicBezTo>
                    <a:cubicBezTo>
                      <a:pt x="72" y="4"/>
                      <a:pt x="72" y="4"/>
                      <a:pt x="72" y="2"/>
                    </a:cubicBezTo>
                    <a:cubicBezTo>
                      <a:pt x="69" y="4"/>
                      <a:pt x="68" y="4"/>
                      <a:pt x="66" y="4"/>
                    </a:cubicBezTo>
                    <a:cubicBezTo>
                      <a:pt x="66" y="4"/>
                      <a:pt x="66" y="4"/>
                      <a:pt x="66" y="4"/>
                    </a:cubicBezTo>
                    <a:cubicBezTo>
                      <a:pt x="60" y="4"/>
                      <a:pt x="55" y="2"/>
                      <a:pt x="54" y="0"/>
                    </a:cubicBezTo>
                    <a:cubicBezTo>
                      <a:pt x="49" y="2"/>
                      <a:pt x="40" y="4"/>
                      <a:pt x="32" y="4"/>
                    </a:cubicBezTo>
                    <a:cubicBezTo>
                      <a:pt x="24" y="4"/>
                      <a:pt x="15" y="2"/>
                      <a:pt x="10" y="0"/>
                    </a:cubicBezTo>
                    <a:cubicBezTo>
                      <a:pt x="10" y="2"/>
                      <a:pt x="8" y="2"/>
                      <a:pt x="8" y="4"/>
                    </a:cubicBezTo>
                    <a:cubicBezTo>
                      <a:pt x="7" y="6"/>
                      <a:pt x="7" y="6"/>
                      <a:pt x="7" y="6"/>
                    </a:cubicBezTo>
                    <a:cubicBezTo>
                      <a:pt x="7" y="7"/>
                      <a:pt x="7" y="7"/>
                      <a:pt x="7" y="7"/>
                    </a:cubicBezTo>
                    <a:cubicBezTo>
                      <a:pt x="7" y="9"/>
                      <a:pt x="7" y="9"/>
                      <a:pt x="7" y="9"/>
                    </a:cubicBezTo>
                    <a:cubicBezTo>
                      <a:pt x="5" y="9"/>
                      <a:pt x="5" y="9"/>
                      <a:pt x="5" y="9"/>
                    </a:cubicBezTo>
                    <a:cubicBezTo>
                      <a:pt x="5" y="11"/>
                      <a:pt x="5" y="11"/>
                      <a:pt x="5" y="11"/>
                    </a:cubicBezTo>
                    <a:cubicBezTo>
                      <a:pt x="5" y="12"/>
                      <a:pt x="5" y="12"/>
                      <a:pt x="5" y="12"/>
                    </a:cubicBezTo>
                    <a:cubicBezTo>
                      <a:pt x="5" y="17"/>
                      <a:pt x="5" y="17"/>
                      <a:pt x="5" y="17"/>
                    </a:cubicBezTo>
                    <a:cubicBezTo>
                      <a:pt x="3" y="17"/>
                      <a:pt x="2" y="18"/>
                      <a:pt x="1" y="20"/>
                    </a:cubicBezTo>
                    <a:cubicBezTo>
                      <a:pt x="0" y="21"/>
                      <a:pt x="0" y="22"/>
                      <a:pt x="0" y="24"/>
                    </a:cubicBezTo>
                    <a:cubicBezTo>
                      <a:pt x="0" y="36"/>
                      <a:pt x="0" y="36"/>
                      <a:pt x="0" y="36"/>
                    </a:cubicBezTo>
                    <a:cubicBezTo>
                      <a:pt x="0" y="39"/>
                      <a:pt x="2" y="43"/>
                      <a:pt x="5" y="43"/>
                    </a:cubicBezTo>
                    <a:cubicBezTo>
                      <a:pt x="5" y="43"/>
                      <a:pt x="12" y="63"/>
                      <a:pt x="20" y="70"/>
                    </a:cubicBezTo>
                    <a:cubicBezTo>
                      <a:pt x="21" y="72"/>
                      <a:pt x="23" y="73"/>
                      <a:pt x="25" y="73"/>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71" name="Rectangle 3184">
                <a:extLst>
                  <a:ext uri="{FF2B5EF4-FFF2-40B4-BE49-F238E27FC236}">
                    <a16:creationId xmlns:a16="http://schemas.microsoft.com/office/drawing/2014/main" id="{B224BB7F-A6A8-4146-8B08-2A531D1436BE}"/>
                  </a:ext>
                </a:extLst>
              </p:cNvPr>
              <p:cNvSpPr>
                <a:spLocks noChangeArrowheads="1"/>
              </p:cNvSpPr>
              <p:nvPr/>
            </p:nvSpPr>
            <p:spPr bwMode="auto">
              <a:xfrm>
                <a:off x="1084844" y="2412507"/>
                <a:ext cx="12147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000" kern="0" spc="-30" dirty="0">
                    <a:solidFill>
                      <a:srgbClr val="FFFFFF"/>
                    </a:solidFill>
                    <a:latin typeface="Segoe UI" panose="020B0502040204020203" pitchFamily="34" charset="0"/>
                  </a:rPr>
                  <a:t>Collaboration blockers</a:t>
                </a:r>
                <a:endParaRPr lang="en-US" altLang="en-US" sz="1000" kern="0" spc="-30" dirty="0">
                  <a:solidFill>
                    <a:srgbClr val="505050"/>
                  </a:solidFill>
                  <a:latin typeface="Segoe UI" panose="020B0502040204020203" pitchFamily="34" charset="0"/>
                </a:endParaRPr>
              </a:p>
            </p:txBody>
          </p:sp>
        </p:grpSp>
      </p:grpSp>
      <p:grpSp>
        <p:nvGrpSpPr>
          <p:cNvPr id="172" name="Group 171">
            <a:extLst>
              <a:ext uri="{FF2B5EF4-FFF2-40B4-BE49-F238E27FC236}">
                <a16:creationId xmlns:a16="http://schemas.microsoft.com/office/drawing/2014/main" id="{9FB412D0-6FCA-44EA-B43C-A03E9DA3866F}"/>
              </a:ext>
            </a:extLst>
          </p:cNvPr>
          <p:cNvGrpSpPr/>
          <p:nvPr/>
        </p:nvGrpSpPr>
        <p:grpSpPr>
          <a:xfrm>
            <a:off x="7879957" y="4539630"/>
            <a:ext cx="4164014" cy="1961635"/>
            <a:chOff x="7970837" y="4568030"/>
            <a:chExt cx="4164014" cy="1961635"/>
          </a:xfrm>
        </p:grpSpPr>
        <p:pic>
          <p:nvPicPr>
            <p:cNvPr id="173" name="Picture 172">
              <a:extLst>
                <a:ext uri="{FF2B5EF4-FFF2-40B4-BE49-F238E27FC236}">
                  <a16:creationId xmlns:a16="http://schemas.microsoft.com/office/drawing/2014/main" id="{E37F4C72-98C2-4C97-9F1F-5F27EBDAB5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74219" y="6260061"/>
              <a:ext cx="306369" cy="269604"/>
            </a:xfrm>
            <a:prstGeom prst="rect">
              <a:avLst/>
            </a:prstGeom>
          </p:spPr>
        </p:pic>
        <p:grpSp>
          <p:nvGrpSpPr>
            <p:cNvPr id="174" name="Group 173">
              <a:extLst>
                <a:ext uri="{FF2B5EF4-FFF2-40B4-BE49-F238E27FC236}">
                  <a16:creationId xmlns:a16="http://schemas.microsoft.com/office/drawing/2014/main" id="{0D56BDE7-1130-4404-AE1C-E131D2968EE1}"/>
                </a:ext>
              </a:extLst>
            </p:cNvPr>
            <p:cNvGrpSpPr/>
            <p:nvPr/>
          </p:nvGrpSpPr>
          <p:grpSpPr>
            <a:xfrm>
              <a:off x="7970837" y="5576092"/>
              <a:ext cx="1508126" cy="668338"/>
              <a:chOff x="8123237" y="5478462"/>
              <a:chExt cx="1508126" cy="668338"/>
            </a:xfrm>
          </p:grpSpPr>
          <p:sp>
            <p:nvSpPr>
              <p:cNvPr id="247" name="Freeform 3614">
                <a:extLst>
                  <a:ext uri="{FF2B5EF4-FFF2-40B4-BE49-F238E27FC236}">
                    <a16:creationId xmlns:a16="http://schemas.microsoft.com/office/drawing/2014/main" id="{D6E7CDC2-3028-4B5C-B1E9-1D4B9BF9E55D}"/>
                  </a:ext>
                </a:extLst>
              </p:cNvPr>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48" name="Rectangle 3620">
                <a:extLst>
                  <a:ext uri="{FF2B5EF4-FFF2-40B4-BE49-F238E27FC236}">
                    <a16:creationId xmlns:a16="http://schemas.microsoft.com/office/drawing/2014/main" id="{84EE7768-7321-4824-83A6-B4A365D5893B}"/>
                  </a:ext>
                </a:extLst>
              </p:cNvPr>
              <p:cNvSpPr>
                <a:spLocks noChangeArrowheads="1"/>
              </p:cNvSpPr>
              <p:nvPr/>
            </p:nvSpPr>
            <p:spPr bwMode="auto">
              <a:xfrm>
                <a:off x="8223249" y="5535632"/>
                <a:ext cx="1059217" cy="553998"/>
              </a:xfrm>
              <a:prstGeom prst="rect">
                <a:avLst/>
              </a:prstGeom>
              <a:no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FFFFFF"/>
                    </a:solidFill>
                    <a:latin typeface="Segoe UI" panose="020B0502040204020203" pitchFamily="34" charset="0"/>
                  </a:rPr>
                  <a:t>The average hourly cost of infrastructure failure is </a:t>
                </a:r>
                <a:r>
                  <a:rPr lang="en-US" altLang="en-US" sz="900" b="1" kern="0">
                    <a:solidFill>
                      <a:srgbClr val="FFFFFF"/>
                    </a:solidFill>
                    <a:latin typeface="Segoe UI" panose="020B0502040204020203" pitchFamily="34" charset="0"/>
                  </a:rPr>
                  <a:t>$100,000</a:t>
                </a:r>
                <a:r>
                  <a:rPr lang="en-US" altLang="en-US" sz="900" kern="0">
                    <a:solidFill>
                      <a:srgbClr val="FFFFFF"/>
                    </a:solidFill>
                    <a:latin typeface="Segoe UI" panose="020B0502040204020203" pitchFamily="34" charset="0"/>
                  </a:rPr>
                  <a:t> per hour</a:t>
                </a:r>
                <a:endParaRPr lang="en-US" altLang="en-US" kern="0">
                  <a:solidFill>
                    <a:srgbClr val="FFFFFF"/>
                  </a:solidFill>
                  <a:latin typeface="Segoe UI" panose="020B0502040204020203" pitchFamily="34" charset="0"/>
                </a:endParaRPr>
              </a:p>
            </p:txBody>
          </p:sp>
        </p:grpSp>
        <p:grpSp>
          <p:nvGrpSpPr>
            <p:cNvPr id="175" name="Group 174">
              <a:extLst>
                <a:ext uri="{FF2B5EF4-FFF2-40B4-BE49-F238E27FC236}">
                  <a16:creationId xmlns:a16="http://schemas.microsoft.com/office/drawing/2014/main" id="{2A07FDD3-2C30-4003-BD4C-C58CD8AF46BA}"/>
                </a:ext>
              </a:extLst>
            </p:cNvPr>
            <p:cNvGrpSpPr/>
            <p:nvPr/>
          </p:nvGrpSpPr>
          <p:grpSpPr>
            <a:xfrm>
              <a:off x="9552013" y="4926806"/>
              <a:ext cx="993725" cy="1317624"/>
              <a:chOff x="10341025" y="5075238"/>
              <a:chExt cx="993725" cy="1317624"/>
            </a:xfrm>
          </p:grpSpPr>
          <p:sp>
            <p:nvSpPr>
              <p:cNvPr id="179" name="Freeform 3638">
                <a:extLst>
                  <a:ext uri="{FF2B5EF4-FFF2-40B4-BE49-F238E27FC236}">
                    <a16:creationId xmlns:a16="http://schemas.microsoft.com/office/drawing/2014/main" id="{D3FE3B06-8842-4CB1-A338-94F6020D5FFE}"/>
                  </a:ext>
                </a:extLst>
              </p:cNvPr>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0" name="Freeform 3639">
                <a:extLst>
                  <a:ext uri="{FF2B5EF4-FFF2-40B4-BE49-F238E27FC236}">
                    <a16:creationId xmlns:a16="http://schemas.microsoft.com/office/drawing/2014/main" id="{9CAE83B3-C8BF-4E7E-985A-F8B483CF8BAB}"/>
                  </a:ext>
                </a:extLst>
              </p:cNvPr>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1" name="Freeform 3640">
                <a:extLst>
                  <a:ext uri="{FF2B5EF4-FFF2-40B4-BE49-F238E27FC236}">
                    <a16:creationId xmlns:a16="http://schemas.microsoft.com/office/drawing/2014/main" id="{75005D69-843B-49D1-A553-36D2D5131AFC}"/>
                  </a:ext>
                </a:extLst>
              </p:cNvPr>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2" name="Freeform 3641">
                <a:extLst>
                  <a:ext uri="{FF2B5EF4-FFF2-40B4-BE49-F238E27FC236}">
                    <a16:creationId xmlns:a16="http://schemas.microsoft.com/office/drawing/2014/main" id="{DC9F0564-7BA7-464F-8686-61ACE0FE3F50}"/>
                  </a:ext>
                </a:extLst>
              </p:cNvPr>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3" name="Freeform 3656">
                <a:extLst>
                  <a:ext uri="{FF2B5EF4-FFF2-40B4-BE49-F238E27FC236}">
                    <a16:creationId xmlns:a16="http://schemas.microsoft.com/office/drawing/2014/main" id="{B83DF748-B229-4EE8-BC37-3F00778DF030}"/>
                  </a:ext>
                </a:extLst>
              </p:cNvPr>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4" name="Freeform 3657">
                <a:extLst>
                  <a:ext uri="{FF2B5EF4-FFF2-40B4-BE49-F238E27FC236}">
                    <a16:creationId xmlns:a16="http://schemas.microsoft.com/office/drawing/2014/main" id="{D9D7835B-007D-478A-9F5F-E678E13C18E3}"/>
                  </a:ext>
                </a:extLst>
              </p:cNvPr>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5" name="Freeform 3658">
                <a:extLst>
                  <a:ext uri="{FF2B5EF4-FFF2-40B4-BE49-F238E27FC236}">
                    <a16:creationId xmlns:a16="http://schemas.microsoft.com/office/drawing/2014/main" id="{AAC0E832-2004-4A33-ABFA-711D93B19101}"/>
                  </a:ext>
                </a:extLst>
              </p:cNvPr>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6" name="Freeform 3659">
                <a:extLst>
                  <a:ext uri="{FF2B5EF4-FFF2-40B4-BE49-F238E27FC236}">
                    <a16:creationId xmlns:a16="http://schemas.microsoft.com/office/drawing/2014/main" id="{88B14795-F1E6-4795-8A55-5B11EAA21BF6}"/>
                  </a:ext>
                </a:extLst>
              </p:cNvPr>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7" name="Freeform 3660">
                <a:extLst>
                  <a:ext uri="{FF2B5EF4-FFF2-40B4-BE49-F238E27FC236}">
                    <a16:creationId xmlns:a16="http://schemas.microsoft.com/office/drawing/2014/main" id="{B7F24FC4-A805-49F5-937A-D93C8C374628}"/>
                  </a:ext>
                </a:extLst>
              </p:cNvPr>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8" name="Freeform 3661">
                <a:extLst>
                  <a:ext uri="{FF2B5EF4-FFF2-40B4-BE49-F238E27FC236}">
                    <a16:creationId xmlns:a16="http://schemas.microsoft.com/office/drawing/2014/main" id="{972948F1-1F79-4D87-85A1-7A1B0FA429C5}"/>
                  </a:ext>
                </a:extLst>
              </p:cNvPr>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89" name="Freeform 3662">
                <a:extLst>
                  <a:ext uri="{FF2B5EF4-FFF2-40B4-BE49-F238E27FC236}">
                    <a16:creationId xmlns:a16="http://schemas.microsoft.com/office/drawing/2014/main" id="{95E6BC21-5B7E-4C40-AF47-5A45693C5E4B}"/>
                  </a:ext>
                </a:extLst>
              </p:cNvPr>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0" name="Freeform 3663">
                <a:extLst>
                  <a:ext uri="{FF2B5EF4-FFF2-40B4-BE49-F238E27FC236}">
                    <a16:creationId xmlns:a16="http://schemas.microsoft.com/office/drawing/2014/main" id="{C34B762A-A392-40AE-9D81-9D9AD54B769E}"/>
                  </a:ext>
                </a:extLst>
              </p:cNvPr>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1" name="Freeform 3664">
                <a:extLst>
                  <a:ext uri="{FF2B5EF4-FFF2-40B4-BE49-F238E27FC236}">
                    <a16:creationId xmlns:a16="http://schemas.microsoft.com/office/drawing/2014/main" id="{4254EF1B-C8A1-4728-B70B-1328383F3887}"/>
                  </a:ext>
                </a:extLst>
              </p:cNvPr>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2" name="Freeform 3665">
                <a:extLst>
                  <a:ext uri="{FF2B5EF4-FFF2-40B4-BE49-F238E27FC236}">
                    <a16:creationId xmlns:a16="http://schemas.microsoft.com/office/drawing/2014/main" id="{823B03EA-C543-4583-A0D4-CB3F69CF5390}"/>
                  </a:ext>
                </a:extLst>
              </p:cNvPr>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3" name="Freeform 3666">
                <a:extLst>
                  <a:ext uri="{FF2B5EF4-FFF2-40B4-BE49-F238E27FC236}">
                    <a16:creationId xmlns:a16="http://schemas.microsoft.com/office/drawing/2014/main" id="{580F657F-5F91-48E4-A9EE-DC723E91EB5A}"/>
                  </a:ext>
                </a:extLst>
              </p:cNvPr>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4" name="Freeform 3667">
                <a:extLst>
                  <a:ext uri="{FF2B5EF4-FFF2-40B4-BE49-F238E27FC236}">
                    <a16:creationId xmlns:a16="http://schemas.microsoft.com/office/drawing/2014/main" id="{DC09CC00-08CC-481A-A1E0-BFD098C9E859}"/>
                  </a:ext>
                </a:extLst>
              </p:cNvPr>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5" name="Freeform 3668">
                <a:extLst>
                  <a:ext uri="{FF2B5EF4-FFF2-40B4-BE49-F238E27FC236}">
                    <a16:creationId xmlns:a16="http://schemas.microsoft.com/office/drawing/2014/main" id="{33B12D9E-2EB7-49F1-922A-548605D9AF62}"/>
                  </a:ext>
                </a:extLst>
              </p:cNvPr>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6" name="Freeform 3669">
                <a:extLst>
                  <a:ext uri="{FF2B5EF4-FFF2-40B4-BE49-F238E27FC236}">
                    <a16:creationId xmlns:a16="http://schemas.microsoft.com/office/drawing/2014/main" id="{8B781479-B57F-4D93-85E2-E0037AD03979}"/>
                  </a:ext>
                </a:extLst>
              </p:cNvPr>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7" name="Freeform 3670">
                <a:extLst>
                  <a:ext uri="{FF2B5EF4-FFF2-40B4-BE49-F238E27FC236}">
                    <a16:creationId xmlns:a16="http://schemas.microsoft.com/office/drawing/2014/main" id="{CAFA4A3B-F97B-4CF4-8ED2-790EF6483B1B}"/>
                  </a:ext>
                </a:extLst>
              </p:cNvPr>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8" name="Freeform 3671">
                <a:extLst>
                  <a:ext uri="{FF2B5EF4-FFF2-40B4-BE49-F238E27FC236}">
                    <a16:creationId xmlns:a16="http://schemas.microsoft.com/office/drawing/2014/main" id="{B4A8BE80-206E-4BB3-86CF-A322C6C10EE7}"/>
                  </a:ext>
                </a:extLst>
              </p:cNvPr>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99" name="Freeform 3672">
                <a:extLst>
                  <a:ext uri="{FF2B5EF4-FFF2-40B4-BE49-F238E27FC236}">
                    <a16:creationId xmlns:a16="http://schemas.microsoft.com/office/drawing/2014/main" id="{580C3068-19EA-4D67-99AE-2527E609F8CB}"/>
                  </a:ext>
                </a:extLst>
              </p:cNvPr>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0" name="Freeform 3673">
                <a:extLst>
                  <a:ext uri="{FF2B5EF4-FFF2-40B4-BE49-F238E27FC236}">
                    <a16:creationId xmlns:a16="http://schemas.microsoft.com/office/drawing/2014/main" id="{F092AC4C-69B2-4A37-A64B-EA5273976840}"/>
                  </a:ext>
                </a:extLst>
              </p:cNvPr>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1" name="Freeform 3674">
                <a:extLst>
                  <a:ext uri="{FF2B5EF4-FFF2-40B4-BE49-F238E27FC236}">
                    <a16:creationId xmlns:a16="http://schemas.microsoft.com/office/drawing/2014/main" id="{967381AD-A8E6-4C67-BB43-06C929A215DC}"/>
                  </a:ext>
                </a:extLst>
              </p:cNvPr>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2" name="Freeform 3675">
                <a:extLst>
                  <a:ext uri="{FF2B5EF4-FFF2-40B4-BE49-F238E27FC236}">
                    <a16:creationId xmlns:a16="http://schemas.microsoft.com/office/drawing/2014/main" id="{039BA9A9-6E96-4DE4-87E4-2A57154B735E}"/>
                  </a:ext>
                </a:extLst>
              </p:cNvPr>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3" name="Freeform 3676">
                <a:extLst>
                  <a:ext uri="{FF2B5EF4-FFF2-40B4-BE49-F238E27FC236}">
                    <a16:creationId xmlns:a16="http://schemas.microsoft.com/office/drawing/2014/main" id="{F36DCA49-EF31-43EB-AD0E-211C120895CB}"/>
                  </a:ext>
                </a:extLst>
              </p:cNvPr>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4" name="Freeform 3677">
                <a:extLst>
                  <a:ext uri="{FF2B5EF4-FFF2-40B4-BE49-F238E27FC236}">
                    <a16:creationId xmlns:a16="http://schemas.microsoft.com/office/drawing/2014/main" id="{65F43367-F5C7-45A3-AF34-B41A0B772972}"/>
                  </a:ext>
                </a:extLst>
              </p:cNvPr>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5" name="Freeform 3678">
                <a:extLst>
                  <a:ext uri="{FF2B5EF4-FFF2-40B4-BE49-F238E27FC236}">
                    <a16:creationId xmlns:a16="http://schemas.microsoft.com/office/drawing/2014/main" id="{42B5BE85-A9E7-479A-A24F-41952E943056}"/>
                  </a:ext>
                </a:extLst>
              </p:cNvPr>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6" name="Freeform 3679">
                <a:extLst>
                  <a:ext uri="{FF2B5EF4-FFF2-40B4-BE49-F238E27FC236}">
                    <a16:creationId xmlns:a16="http://schemas.microsoft.com/office/drawing/2014/main" id="{9E6DE31F-3A6D-4F1D-A922-9DE21E78253E}"/>
                  </a:ext>
                </a:extLst>
              </p:cNvPr>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7" name="Freeform 3680">
                <a:extLst>
                  <a:ext uri="{FF2B5EF4-FFF2-40B4-BE49-F238E27FC236}">
                    <a16:creationId xmlns:a16="http://schemas.microsoft.com/office/drawing/2014/main" id="{B795FBB8-F741-4B49-808F-322550B39893}"/>
                  </a:ext>
                </a:extLst>
              </p:cNvPr>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8" name="Freeform 3681">
                <a:extLst>
                  <a:ext uri="{FF2B5EF4-FFF2-40B4-BE49-F238E27FC236}">
                    <a16:creationId xmlns:a16="http://schemas.microsoft.com/office/drawing/2014/main" id="{A9968F4F-D05F-4682-9ED6-652FF7649D88}"/>
                  </a:ext>
                </a:extLst>
              </p:cNvPr>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09" name="Freeform 3682">
                <a:extLst>
                  <a:ext uri="{FF2B5EF4-FFF2-40B4-BE49-F238E27FC236}">
                    <a16:creationId xmlns:a16="http://schemas.microsoft.com/office/drawing/2014/main" id="{2AEF56FF-FE20-4F90-A050-3663A6A4A067}"/>
                  </a:ext>
                </a:extLst>
              </p:cNvPr>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0" name="Freeform 3683">
                <a:extLst>
                  <a:ext uri="{FF2B5EF4-FFF2-40B4-BE49-F238E27FC236}">
                    <a16:creationId xmlns:a16="http://schemas.microsoft.com/office/drawing/2014/main" id="{4A1C9B3A-8DF8-4D8F-BCDE-C6516202A150}"/>
                  </a:ext>
                </a:extLst>
              </p:cNvPr>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1" name="Freeform 3684">
                <a:extLst>
                  <a:ext uri="{FF2B5EF4-FFF2-40B4-BE49-F238E27FC236}">
                    <a16:creationId xmlns:a16="http://schemas.microsoft.com/office/drawing/2014/main" id="{585EE87B-5B83-4820-BD8F-0887F368C655}"/>
                  </a:ext>
                </a:extLst>
              </p:cNvPr>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2" name="Freeform 3685">
                <a:extLst>
                  <a:ext uri="{FF2B5EF4-FFF2-40B4-BE49-F238E27FC236}">
                    <a16:creationId xmlns:a16="http://schemas.microsoft.com/office/drawing/2014/main" id="{C547644B-E3D0-4B86-A2FE-747A07818363}"/>
                  </a:ext>
                </a:extLst>
              </p:cNvPr>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3" name="Freeform 3686">
                <a:extLst>
                  <a:ext uri="{FF2B5EF4-FFF2-40B4-BE49-F238E27FC236}">
                    <a16:creationId xmlns:a16="http://schemas.microsoft.com/office/drawing/2014/main" id="{F8840827-C2B1-4A7F-A7C7-55C025F8FA1C}"/>
                  </a:ext>
                </a:extLst>
              </p:cNvPr>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4" name="Freeform 3687">
                <a:extLst>
                  <a:ext uri="{FF2B5EF4-FFF2-40B4-BE49-F238E27FC236}">
                    <a16:creationId xmlns:a16="http://schemas.microsoft.com/office/drawing/2014/main" id="{DDC2AA68-3FDE-4CA8-8375-683B57B23DC1}"/>
                  </a:ext>
                </a:extLst>
              </p:cNvPr>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5" name="Freeform 3688">
                <a:extLst>
                  <a:ext uri="{FF2B5EF4-FFF2-40B4-BE49-F238E27FC236}">
                    <a16:creationId xmlns:a16="http://schemas.microsoft.com/office/drawing/2014/main" id="{E9FB5817-2EDE-4286-9BED-211BFCE4DA0F}"/>
                  </a:ext>
                </a:extLst>
              </p:cNvPr>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6" name="Freeform 3689">
                <a:extLst>
                  <a:ext uri="{FF2B5EF4-FFF2-40B4-BE49-F238E27FC236}">
                    <a16:creationId xmlns:a16="http://schemas.microsoft.com/office/drawing/2014/main" id="{D28EC09F-7BE4-4087-A3D0-9EF45BC1D005}"/>
                  </a:ext>
                </a:extLst>
              </p:cNvPr>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7" name="Freeform 3690">
                <a:extLst>
                  <a:ext uri="{FF2B5EF4-FFF2-40B4-BE49-F238E27FC236}">
                    <a16:creationId xmlns:a16="http://schemas.microsoft.com/office/drawing/2014/main" id="{23E83E4C-26E5-45E1-97A1-A0066E798C90}"/>
                  </a:ext>
                </a:extLst>
              </p:cNvPr>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8" name="Freeform 3691">
                <a:extLst>
                  <a:ext uri="{FF2B5EF4-FFF2-40B4-BE49-F238E27FC236}">
                    <a16:creationId xmlns:a16="http://schemas.microsoft.com/office/drawing/2014/main" id="{63816B1D-0436-4439-86C2-899A24B5BAA0}"/>
                  </a:ext>
                </a:extLst>
              </p:cNvPr>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19" name="Freeform 3692">
                <a:extLst>
                  <a:ext uri="{FF2B5EF4-FFF2-40B4-BE49-F238E27FC236}">
                    <a16:creationId xmlns:a16="http://schemas.microsoft.com/office/drawing/2014/main" id="{CCF6BB4C-42B6-4893-B01C-35B0187ED2C8}"/>
                  </a:ext>
                </a:extLst>
              </p:cNvPr>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20" name="Freeform 3693">
                <a:extLst>
                  <a:ext uri="{FF2B5EF4-FFF2-40B4-BE49-F238E27FC236}">
                    <a16:creationId xmlns:a16="http://schemas.microsoft.com/office/drawing/2014/main" id="{F7E2F26B-4980-4437-88D5-4061BEAA18E3}"/>
                  </a:ext>
                </a:extLst>
              </p:cNvPr>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21" name="Freeform 3694">
                <a:extLst>
                  <a:ext uri="{FF2B5EF4-FFF2-40B4-BE49-F238E27FC236}">
                    <a16:creationId xmlns:a16="http://schemas.microsoft.com/office/drawing/2014/main" id="{4D63E016-FD1A-49A8-9E4C-9A1B9DD95BB9}"/>
                  </a:ext>
                </a:extLst>
              </p:cNvPr>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22" name="Freeform 3695">
                <a:extLst>
                  <a:ext uri="{FF2B5EF4-FFF2-40B4-BE49-F238E27FC236}">
                    <a16:creationId xmlns:a16="http://schemas.microsoft.com/office/drawing/2014/main" id="{2EB8882B-B431-49A3-9F59-42CC3FE0E7BE}"/>
                  </a:ext>
                </a:extLst>
              </p:cNvPr>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223" name="Group 222">
                <a:extLst>
                  <a:ext uri="{FF2B5EF4-FFF2-40B4-BE49-F238E27FC236}">
                    <a16:creationId xmlns:a16="http://schemas.microsoft.com/office/drawing/2014/main" id="{C403CF0D-09A7-4A95-AF2A-BCD4ECD81018}"/>
                  </a:ext>
                </a:extLst>
              </p:cNvPr>
              <p:cNvGrpSpPr/>
              <p:nvPr/>
            </p:nvGrpSpPr>
            <p:grpSpPr>
              <a:xfrm>
                <a:off x="10341025" y="5216523"/>
                <a:ext cx="525412" cy="1176339"/>
                <a:chOff x="7259638" y="4019551"/>
                <a:chExt cx="857250" cy="1919288"/>
              </a:xfrm>
            </p:grpSpPr>
            <p:sp>
              <p:nvSpPr>
                <p:cNvPr id="224" name="Freeform 5">
                  <a:extLst>
                    <a:ext uri="{FF2B5EF4-FFF2-40B4-BE49-F238E27FC236}">
                      <a16:creationId xmlns:a16="http://schemas.microsoft.com/office/drawing/2014/main" id="{7690F54F-276D-4066-A646-F9F4AAEF7119}"/>
                    </a:ext>
                  </a:extLst>
                </p:cNvPr>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5" name="Freeform 6">
                  <a:extLst>
                    <a:ext uri="{FF2B5EF4-FFF2-40B4-BE49-F238E27FC236}">
                      <a16:creationId xmlns:a16="http://schemas.microsoft.com/office/drawing/2014/main" id="{9D49A3C9-9FD1-496A-96A8-1E3F3AFC9A29}"/>
                    </a:ext>
                  </a:extLst>
                </p:cNvPr>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6" name="Freeform 7">
                  <a:extLst>
                    <a:ext uri="{FF2B5EF4-FFF2-40B4-BE49-F238E27FC236}">
                      <a16:creationId xmlns:a16="http://schemas.microsoft.com/office/drawing/2014/main" id="{C1222187-B646-4675-9EA2-7466325D8E9C}"/>
                    </a:ext>
                  </a:extLst>
                </p:cNvPr>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7" name="Freeform 8">
                  <a:extLst>
                    <a:ext uri="{FF2B5EF4-FFF2-40B4-BE49-F238E27FC236}">
                      <a16:creationId xmlns:a16="http://schemas.microsoft.com/office/drawing/2014/main" id="{DFBBC8FF-3490-4E8B-A5C3-5BC18C0E7355}"/>
                    </a:ext>
                  </a:extLst>
                </p:cNvPr>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8" name="Freeform 9">
                  <a:extLst>
                    <a:ext uri="{FF2B5EF4-FFF2-40B4-BE49-F238E27FC236}">
                      <a16:creationId xmlns:a16="http://schemas.microsoft.com/office/drawing/2014/main" id="{7D2DBF46-68D4-47D3-A5A7-7212D6EF11C5}"/>
                    </a:ext>
                  </a:extLst>
                </p:cNvPr>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29" name="Freeform 10">
                  <a:extLst>
                    <a:ext uri="{FF2B5EF4-FFF2-40B4-BE49-F238E27FC236}">
                      <a16:creationId xmlns:a16="http://schemas.microsoft.com/office/drawing/2014/main" id="{B6BE97F5-5F95-4ADC-A3EB-6946C3F110D2}"/>
                    </a:ext>
                  </a:extLst>
                </p:cNvPr>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0" name="Freeform 11">
                  <a:extLst>
                    <a:ext uri="{FF2B5EF4-FFF2-40B4-BE49-F238E27FC236}">
                      <a16:creationId xmlns:a16="http://schemas.microsoft.com/office/drawing/2014/main" id="{F5E7CBF9-38ED-4CC9-801C-4BACC2A49187}"/>
                    </a:ext>
                  </a:extLst>
                </p:cNvPr>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1" name="Freeform 12">
                  <a:extLst>
                    <a:ext uri="{FF2B5EF4-FFF2-40B4-BE49-F238E27FC236}">
                      <a16:creationId xmlns:a16="http://schemas.microsoft.com/office/drawing/2014/main" id="{4F71CEEA-2CE8-4FC0-BA22-425DF7D60A1B}"/>
                    </a:ext>
                  </a:extLst>
                </p:cNvPr>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2" name="Freeform 13">
                  <a:extLst>
                    <a:ext uri="{FF2B5EF4-FFF2-40B4-BE49-F238E27FC236}">
                      <a16:creationId xmlns:a16="http://schemas.microsoft.com/office/drawing/2014/main" id="{DF638ED5-865E-4C48-BEB5-59F256623379}"/>
                    </a:ext>
                  </a:extLst>
                </p:cNvPr>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3" name="Freeform 14">
                  <a:extLst>
                    <a:ext uri="{FF2B5EF4-FFF2-40B4-BE49-F238E27FC236}">
                      <a16:creationId xmlns:a16="http://schemas.microsoft.com/office/drawing/2014/main" id="{1E206E10-CD1B-4A4E-946F-EDD3AEAD99DA}"/>
                    </a:ext>
                  </a:extLst>
                </p:cNvPr>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4" name="Freeform 15">
                  <a:extLst>
                    <a:ext uri="{FF2B5EF4-FFF2-40B4-BE49-F238E27FC236}">
                      <a16:creationId xmlns:a16="http://schemas.microsoft.com/office/drawing/2014/main" id="{B9300C47-1208-4C41-BAC4-E4757E65D80B}"/>
                    </a:ext>
                  </a:extLst>
                </p:cNvPr>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5" name="Freeform 16">
                  <a:extLst>
                    <a:ext uri="{FF2B5EF4-FFF2-40B4-BE49-F238E27FC236}">
                      <a16:creationId xmlns:a16="http://schemas.microsoft.com/office/drawing/2014/main" id="{FD8AF45B-B265-4F00-B522-820277854CB0}"/>
                    </a:ext>
                  </a:extLst>
                </p:cNvPr>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6" name="Freeform 17">
                  <a:extLst>
                    <a:ext uri="{FF2B5EF4-FFF2-40B4-BE49-F238E27FC236}">
                      <a16:creationId xmlns:a16="http://schemas.microsoft.com/office/drawing/2014/main" id="{30DECC02-C6C3-4A6C-AB47-7A40543FD916}"/>
                    </a:ext>
                  </a:extLst>
                </p:cNvPr>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7" name="Freeform 18">
                  <a:extLst>
                    <a:ext uri="{FF2B5EF4-FFF2-40B4-BE49-F238E27FC236}">
                      <a16:creationId xmlns:a16="http://schemas.microsoft.com/office/drawing/2014/main" id="{F299C7B5-8833-4A3A-8E40-3A61B29F2DED}"/>
                    </a:ext>
                  </a:extLst>
                </p:cNvPr>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404040"/>
                    </a:solidFill>
                  </a:endParaRPr>
                </a:p>
              </p:txBody>
            </p:sp>
            <p:sp>
              <p:nvSpPr>
                <p:cNvPr id="238" name="Freeform 19">
                  <a:extLst>
                    <a:ext uri="{FF2B5EF4-FFF2-40B4-BE49-F238E27FC236}">
                      <a16:creationId xmlns:a16="http://schemas.microsoft.com/office/drawing/2014/main" id="{C0579385-58D9-4909-914D-ED482C17CBCD}"/>
                    </a:ext>
                  </a:extLst>
                </p:cNvPr>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39" name="Freeform 20">
                  <a:extLst>
                    <a:ext uri="{FF2B5EF4-FFF2-40B4-BE49-F238E27FC236}">
                      <a16:creationId xmlns:a16="http://schemas.microsoft.com/office/drawing/2014/main" id="{915466CF-DF09-4D9A-B2E0-AF944AD48442}"/>
                    </a:ext>
                  </a:extLst>
                </p:cNvPr>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0" name="Freeform 21">
                  <a:extLst>
                    <a:ext uri="{FF2B5EF4-FFF2-40B4-BE49-F238E27FC236}">
                      <a16:creationId xmlns:a16="http://schemas.microsoft.com/office/drawing/2014/main" id="{58D7DD68-D6DA-40F5-BF17-63E4311F62F4}"/>
                    </a:ext>
                  </a:extLst>
                </p:cNvPr>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1" name="Freeform 22">
                  <a:extLst>
                    <a:ext uri="{FF2B5EF4-FFF2-40B4-BE49-F238E27FC236}">
                      <a16:creationId xmlns:a16="http://schemas.microsoft.com/office/drawing/2014/main" id="{1AC946A7-0C05-432B-8D05-0C01C08228A4}"/>
                    </a:ext>
                  </a:extLst>
                </p:cNvPr>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2" name="Freeform 23">
                  <a:extLst>
                    <a:ext uri="{FF2B5EF4-FFF2-40B4-BE49-F238E27FC236}">
                      <a16:creationId xmlns:a16="http://schemas.microsoft.com/office/drawing/2014/main" id="{60491C81-A609-4F29-9D8A-8362CC720E37}"/>
                    </a:ext>
                  </a:extLst>
                </p:cNvPr>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3" name="Freeform 24">
                  <a:extLst>
                    <a:ext uri="{FF2B5EF4-FFF2-40B4-BE49-F238E27FC236}">
                      <a16:creationId xmlns:a16="http://schemas.microsoft.com/office/drawing/2014/main" id="{E277EB95-AFBF-4D2E-982F-A23CF4E5CD8C}"/>
                    </a:ext>
                  </a:extLst>
                </p:cNvPr>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4" name="Rectangle 25">
                  <a:extLst>
                    <a:ext uri="{FF2B5EF4-FFF2-40B4-BE49-F238E27FC236}">
                      <a16:creationId xmlns:a16="http://schemas.microsoft.com/office/drawing/2014/main" id="{4BCC7AA7-E134-4C2F-98ED-10A0C7366576}"/>
                    </a:ext>
                  </a:extLst>
                </p:cNvPr>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5" name="Rectangle 26">
                  <a:extLst>
                    <a:ext uri="{FF2B5EF4-FFF2-40B4-BE49-F238E27FC236}">
                      <a16:creationId xmlns:a16="http://schemas.microsoft.com/office/drawing/2014/main" id="{2DB6EEFD-F041-490A-A505-6C93E133EAC3}"/>
                    </a:ext>
                  </a:extLst>
                </p:cNvPr>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46" name="Freeform 27">
                  <a:extLst>
                    <a:ext uri="{FF2B5EF4-FFF2-40B4-BE49-F238E27FC236}">
                      <a16:creationId xmlns:a16="http://schemas.microsoft.com/office/drawing/2014/main" id="{4D47B8BE-3FE3-4D0F-B32C-1313FD06F5C6}"/>
                    </a:ext>
                  </a:extLst>
                </p:cNvPr>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grpSp>
        </p:grpSp>
        <p:grpSp>
          <p:nvGrpSpPr>
            <p:cNvPr id="176" name="Group 175">
              <a:extLst>
                <a:ext uri="{FF2B5EF4-FFF2-40B4-BE49-F238E27FC236}">
                  <a16:creationId xmlns:a16="http://schemas.microsoft.com/office/drawing/2014/main" id="{2038FA11-AD6A-4EA8-B0E9-F6B7F071F389}"/>
                </a:ext>
              </a:extLst>
            </p:cNvPr>
            <p:cNvGrpSpPr/>
            <p:nvPr/>
          </p:nvGrpSpPr>
          <p:grpSpPr>
            <a:xfrm>
              <a:off x="10485438" y="4568030"/>
              <a:ext cx="1649413" cy="668338"/>
              <a:chOff x="10561637" y="4564062"/>
              <a:chExt cx="1649413" cy="668338"/>
            </a:xfrm>
          </p:grpSpPr>
          <p:sp>
            <p:nvSpPr>
              <p:cNvPr id="177" name="Freeform 3614">
                <a:extLst>
                  <a:ext uri="{FF2B5EF4-FFF2-40B4-BE49-F238E27FC236}">
                    <a16:creationId xmlns:a16="http://schemas.microsoft.com/office/drawing/2014/main" id="{115875A5-8B61-4AA5-9286-F4A7C6B034C0}"/>
                  </a:ext>
                </a:extLst>
              </p:cNvPr>
              <p:cNvSpPr>
                <a:spLocks/>
              </p:cNvSpPr>
              <p:nvPr/>
            </p:nvSpPr>
            <p:spPr bwMode="auto">
              <a:xfrm flipH="1">
                <a:off x="10561637" y="4564062"/>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rgbClr val="FF0000"/>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178" name="Rectangle 3620">
                <a:extLst>
                  <a:ext uri="{FF2B5EF4-FFF2-40B4-BE49-F238E27FC236}">
                    <a16:creationId xmlns:a16="http://schemas.microsoft.com/office/drawing/2014/main" id="{14113EED-5CDE-4BAB-BDC4-79D6C08FA817}"/>
                  </a:ext>
                </a:extLst>
              </p:cNvPr>
              <p:cNvSpPr>
                <a:spLocks noChangeArrowheads="1"/>
              </p:cNvSpPr>
              <p:nvPr/>
            </p:nvSpPr>
            <p:spPr bwMode="auto">
              <a:xfrm>
                <a:off x="10991850" y="4621232"/>
                <a:ext cx="10592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defRPr/>
                </a:pPr>
                <a:r>
                  <a:rPr lang="en-US" altLang="en-US" sz="900" kern="0" spc="-10">
                    <a:solidFill>
                      <a:srgbClr val="FFFFFF"/>
                    </a:solidFill>
                    <a:latin typeface="Segoe UI" panose="020B0502040204020203" pitchFamily="34" charset="0"/>
                  </a:rPr>
                  <a:t>It takes on average </a:t>
                </a:r>
                <a:r>
                  <a:rPr lang="en-US" altLang="en-US" sz="900" b="1" kern="0" spc="50">
                    <a:solidFill>
                      <a:srgbClr val="FFFFFF"/>
                    </a:solidFill>
                    <a:latin typeface="Segoe UI" panose="020B0502040204020203" pitchFamily="34" charset="0"/>
                  </a:rPr>
                  <a:t>200 minutes</a:t>
                </a:r>
                <a:r>
                  <a:rPr lang="en-US" altLang="en-US" sz="900" kern="0" spc="-10">
                    <a:solidFill>
                      <a:srgbClr val="FFFFFF"/>
                    </a:solidFill>
                    <a:latin typeface="Segoe UI" panose="020B0502040204020203" pitchFamily="34" charset="0"/>
                  </a:rPr>
                  <a:t> to diagnose and repair a production issue</a:t>
                </a:r>
              </a:p>
            </p:txBody>
          </p:sp>
        </p:grpSp>
      </p:grpSp>
      <p:grpSp>
        <p:nvGrpSpPr>
          <p:cNvPr id="249" name="Group 248">
            <a:extLst>
              <a:ext uri="{FF2B5EF4-FFF2-40B4-BE49-F238E27FC236}">
                <a16:creationId xmlns:a16="http://schemas.microsoft.com/office/drawing/2014/main" id="{2337E7B1-CB2B-490A-B536-6A1DFDA138CB}"/>
              </a:ext>
            </a:extLst>
          </p:cNvPr>
          <p:cNvGrpSpPr/>
          <p:nvPr/>
        </p:nvGrpSpPr>
        <p:grpSpPr>
          <a:xfrm>
            <a:off x="6889358" y="1034431"/>
            <a:ext cx="2663031" cy="608745"/>
            <a:chOff x="6600092" y="1058862"/>
            <a:chExt cx="2663031" cy="608745"/>
          </a:xfrm>
        </p:grpSpPr>
        <p:grpSp>
          <p:nvGrpSpPr>
            <p:cNvPr id="250" name="Group 249">
              <a:extLst>
                <a:ext uri="{FF2B5EF4-FFF2-40B4-BE49-F238E27FC236}">
                  <a16:creationId xmlns:a16="http://schemas.microsoft.com/office/drawing/2014/main" id="{8F8FE1AA-59FA-4C8E-9E28-9B4A393BCA22}"/>
                </a:ext>
              </a:extLst>
            </p:cNvPr>
            <p:cNvGrpSpPr/>
            <p:nvPr/>
          </p:nvGrpSpPr>
          <p:grpSpPr>
            <a:xfrm>
              <a:off x="6600092" y="1058862"/>
              <a:ext cx="608745" cy="608745"/>
              <a:chOff x="7777955" y="466725"/>
              <a:chExt cx="608745" cy="608745"/>
            </a:xfrm>
          </p:grpSpPr>
          <p:sp>
            <p:nvSpPr>
              <p:cNvPr id="252" name="Oval 251">
                <a:extLst>
                  <a:ext uri="{FF2B5EF4-FFF2-40B4-BE49-F238E27FC236}">
                    <a16:creationId xmlns:a16="http://schemas.microsoft.com/office/drawing/2014/main" id="{34D3C572-BD4D-4BFE-84FA-2BA99D00403B}"/>
                  </a:ext>
                </a:extLst>
              </p:cNvPr>
              <p:cNvSpPr/>
              <p:nvPr/>
            </p:nvSpPr>
            <p:spPr bwMode="auto">
              <a:xfrm>
                <a:off x="7777955" y="466725"/>
                <a:ext cx="608745" cy="608745"/>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3" name="Group 252">
                <a:extLst>
                  <a:ext uri="{FF2B5EF4-FFF2-40B4-BE49-F238E27FC236}">
                    <a16:creationId xmlns:a16="http://schemas.microsoft.com/office/drawing/2014/main" id="{C6F40DE9-7CEA-4CE1-8104-282860936088}"/>
                  </a:ext>
                </a:extLst>
              </p:cNvPr>
              <p:cNvGrpSpPr/>
              <p:nvPr/>
            </p:nvGrpSpPr>
            <p:grpSpPr>
              <a:xfrm>
                <a:off x="7840660" y="586431"/>
                <a:ext cx="483334" cy="369332"/>
                <a:chOff x="7858948" y="601662"/>
                <a:chExt cx="483334" cy="369332"/>
              </a:xfrm>
            </p:grpSpPr>
            <p:sp>
              <p:nvSpPr>
                <p:cNvPr id="254" name="Rectangle 3458">
                  <a:extLst>
                    <a:ext uri="{FF2B5EF4-FFF2-40B4-BE49-F238E27FC236}">
                      <a16:creationId xmlns:a16="http://schemas.microsoft.com/office/drawing/2014/main" id="{493D5BBF-4C49-4E2B-887E-C9EB31F961FA}"/>
                    </a:ext>
                  </a:extLst>
                </p:cNvPr>
                <p:cNvSpPr>
                  <a:spLocks noChangeArrowheads="1"/>
                </p:cNvSpPr>
                <p:nvPr/>
              </p:nvSpPr>
              <p:spPr bwMode="auto">
                <a:xfrm>
                  <a:off x="7858948" y="601662"/>
                  <a:ext cx="322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2400" kern="0" dirty="0">
                      <a:solidFill>
                        <a:srgbClr val="FFFFFF"/>
                      </a:solidFill>
                      <a:latin typeface="Segoe UI Light" panose="020B0502040204020203" pitchFamily="34" charset="0"/>
                    </a:rPr>
                    <a:t>40</a:t>
                  </a:r>
                  <a:endParaRPr lang="en-US" altLang="en-US" sz="2400" kern="0" dirty="0">
                    <a:solidFill>
                      <a:srgbClr val="FFFFFF"/>
                    </a:solidFill>
                    <a:latin typeface="Segoe UI" panose="020B0502040204020203" pitchFamily="34" charset="0"/>
                  </a:endParaRPr>
                </a:p>
              </p:txBody>
            </p:sp>
            <p:sp>
              <p:nvSpPr>
                <p:cNvPr id="255" name="Rectangle 3459">
                  <a:extLst>
                    <a:ext uri="{FF2B5EF4-FFF2-40B4-BE49-F238E27FC236}">
                      <a16:creationId xmlns:a16="http://schemas.microsoft.com/office/drawing/2014/main" id="{AF5893CF-2289-4779-BA45-9DAD4E3AA921}"/>
                    </a:ext>
                  </a:extLst>
                </p:cNvPr>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600" kern="0">
                      <a:solidFill>
                        <a:srgbClr val="FFFFFF"/>
                      </a:solidFill>
                      <a:latin typeface="Segoe UI Light" panose="020B0502040204020203" pitchFamily="34" charset="0"/>
                    </a:rPr>
                    <a:t>%</a:t>
                  </a:r>
                  <a:endParaRPr lang="en-US" altLang="en-US" sz="1600" kern="0">
                    <a:solidFill>
                      <a:srgbClr val="FFFFFF"/>
                    </a:solidFill>
                    <a:latin typeface="Segoe UI" panose="020B0502040204020203" pitchFamily="34" charset="0"/>
                  </a:endParaRPr>
                </a:p>
              </p:txBody>
            </p:sp>
          </p:grpSp>
        </p:grpSp>
        <p:sp>
          <p:nvSpPr>
            <p:cNvPr id="251" name="Rectangle 3460">
              <a:extLst>
                <a:ext uri="{FF2B5EF4-FFF2-40B4-BE49-F238E27FC236}">
                  <a16:creationId xmlns:a16="http://schemas.microsoft.com/office/drawing/2014/main" id="{0B1EA45B-B560-45CC-897F-57431E561506}"/>
                </a:ext>
              </a:extLst>
            </p:cNvPr>
            <p:cNvSpPr>
              <a:spLocks noChangeArrowheads="1"/>
            </p:cNvSpPr>
            <p:nvPr/>
          </p:nvSpPr>
          <p:spPr bwMode="auto">
            <a:xfrm>
              <a:off x="7285037" y="1135062"/>
              <a:ext cx="197808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defRPr/>
              </a:pPr>
              <a:r>
                <a:rPr lang="en-US" altLang="en-US" sz="900" kern="0">
                  <a:solidFill>
                    <a:srgbClr val="002050"/>
                  </a:solidFill>
                  <a:latin typeface="Segoe UI" panose="020B0502040204020203" pitchFamily="34" charset="0"/>
                </a:rPr>
                <a:t>… of implementations end up </a:t>
              </a:r>
              <a:r>
                <a:rPr lang="en-US" altLang="en-US" sz="900" b="1" kern="0">
                  <a:solidFill>
                    <a:srgbClr val="002050"/>
                  </a:solidFill>
                  <a:latin typeface="Segoe UI" panose="020B0502040204020203" pitchFamily="34" charset="0"/>
                </a:rPr>
                <a:t>getting reworked</a:t>
              </a:r>
              <a:r>
                <a:rPr lang="en-US" altLang="en-US" sz="900" kern="0">
                  <a:solidFill>
                    <a:srgbClr val="002050"/>
                  </a:solidFill>
                  <a:latin typeface="Segoe UI" panose="020B0502040204020203" pitchFamily="34" charset="0"/>
                </a:rPr>
                <a:t> because they don’t meet the users’ original requirements</a:t>
              </a:r>
            </a:p>
          </p:txBody>
        </p:sp>
      </p:grpSp>
      <p:grpSp>
        <p:nvGrpSpPr>
          <p:cNvPr id="256" name="Group 255">
            <a:extLst>
              <a:ext uri="{FF2B5EF4-FFF2-40B4-BE49-F238E27FC236}">
                <a16:creationId xmlns:a16="http://schemas.microsoft.com/office/drawing/2014/main" id="{E25B38BB-52F1-4A39-8F8D-6DDBBC35B872}"/>
              </a:ext>
            </a:extLst>
          </p:cNvPr>
          <p:cNvGrpSpPr/>
          <p:nvPr/>
        </p:nvGrpSpPr>
        <p:grpSpPr>
          <a:xfrm>
            <a:off x="3733407" y="4380880"/>
            <a:ext cx="1965776" cy="941348"/>
            <a:chOff x="3824287" y="4409280"/>
            <a:chExt cx="1965776" cy="941348"/>
          </a:xfrm>
        </p:grpSpPr>
        <p:sp>
          <p:nvSpPr>
            <p:cNvPr id="257" name="Freeform 3296">
              <a:extLst>
                <a:ext uri="{FF2B5EF4-FFF2-40B4-BE49-F238E27FC236}">
                  <a16:creationId xmlns:a16="http://schemas.microsoft.com/office/drawing/2014/main" id="{AC4F91E7-AB06-4DD3-8F92-01E0E2044F5E}"/>
                </a:ext>
              </a:extLst>
            </p:cNvPr>
            <p:cNvSpPr>
              <a:spLocks/>
            </p:cNvSpPr>
            <p:nvPr/>
          </p:nvSpPr>
          <p:spPr bwMode="auto">
            <a:xfrm>
              <a:off x="3824287" y="4409280"/>
              <a:ext cx="719138" cy="457200"/>
            </a:xfrm>
            <a:custGeom>
              <a:avLst/>
              <a:gdLst>
                <a:gd name="T0" fmla="*/ 288 w 348"/>
                <a:gd name="T1" fmla="*/ 221 h 221"/>
                <a:gd name="T2" fmla="*/ 61 w 348"/>
                <a:gd name="T3" fmla="*/ 221 h 221"/>
                <a:gd name="T4" fmla="*/ 0 w 348"/>
                <a:gd name="T5" fmla="*/ 161 h 221"/>
                <a:gd name="T6" fmla="*/ 0 w 348"/>
                <a:gd name="T7" fmla="*/ 111 h 221"/>
                <a:gd name="T8" fmla="*/ 61 w 348"/>
                <a:gd name="T9" fmla="*/ 51 h 221"/>
                <a:gd name="T10" fmla="*/ 93 w 348"/>
                <a:gd name="T11" fmla="*/ 51 h 221"/>
                <a:gd name="T12" fmla="*/ 93 w 348"/>
                <a:gd name="T13" fmla="*/ 0 h 221"/>
                <a:gd name="T14" fmla="*/ 137 w 348"/>
                <a:gd name="T15" fmla="*/ 51 h 221"/>
                <a:gd name="T16" fmla="*/ 288 w 348"/>
                <a:gd name="T17" fmla="*/ 51 h 221"/>
                <a:gd name="T18" fmla="*/ 348 w 348"/>
                <a:gd name="T19" fmla="*/ 111 h 221"/>
                <a:gd name="T20" fmla="*/ 348 w 348"/>
                <a:gd name="T21" fmla="*/ 161 h 221"/>
                <a:gd name="T22" fmla="*/ 288 w 348"/>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221">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grpSp>
          <p:nvGrpSpPr>
            <p:cNvPr id="258" name="Group 257">
              <a:extLst>
                <a:ext uri="{FF2B5EF4-FFF2-40B4-BE49-F238E27FC236}">
                  <a16:creationId xmlns:a16="http://schemas.microsoft.com/office/drawing/2014/main" id="{3E304B7B-B728-4D67-AE25-E47C6549DA09}"/>
                </a:ext>
              </a:extLst>
            </p:cNvPr>
            <p:cNvGrpSpPr/>
            <p:nvPr/>
          </p:nvGrpSpPr>
          <p:grpSpPr>
            <a:xfrm>
              <a:off x="3845239" y="4444206"/>
              <a:ext cx="1944824" cy="906422"/>
              <a:chOff x="3845239" y="4444206"/>
              <a:chExt cx="1944824" cy="906422"/>
            </a:xfrm>
          </p:grpSpPr>
          <p:sp>
            <p:nvSpPr>
              <p:cNvPr id="259" name="Rectangle 3290">
                <a:extLst>
                  <a:ext uri="{FF2B5EF4-FFF2-40B4-BE49-F238E27FC236}">
                    <a16:creationId xmlns:a16="http://schemas.microsoft.com/office/drawing/2014/main" id="{47AD84EB-B6FB-43FD-9560-D664F23718B8}"/>
                  </a:ext>
                </a:extLst>
              </p:cNvPr>
              <p:cNvSpPr>
                <a:spLocks noChangeArrowheads="1"/>
              </p:cNvSpPr>
              <p:nvPr/>
            </p:nvSpPr>
            <p:spPr bwMode="auto">
              <a:xfrm>
                <a:off x="4922838" y="4796630"/>
                <a:ext cx="8672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a:solidFill>
                      <a:srgbClr val="002050"/>
                    </a:solidFill>
                    <a:latin typeface="Segoe UI" panose="020B0502040204020203" pitchFamily="34" charset="0"/>
                  </a:rPr>
                  <a:t>IT decision</a:t>
                </a:r>
                <a:br>
                  <a:rPr lang="en-US" altLang="en-US" sz="900" b="1" dirty="0">
                    <a:solidFill>
                      <a:srgbClr val="002050"/>
                    </a:solidFill>
                    <a:latin typeface="Segoe UI" panose="020B0502040204020203" pitchFamily="34" charset="0"/>
                  </a:rPr>
                </a:br>
                <a:r>
                  <a:rPr lang="en-US" altLang="en-US" sz="900" b="1" dirty="0">
                    <a:solidFill>
                      <a:srgbClr val="002050"/>
                    </a:solidFill>
                    <a:latin typeface="Segoe UI" panose="020B0502040204020203" pitchFamily="34" charset="0"/>
                  </a:rPr>
                  <a:t>makers</a:t>
                </a:r>
                <a:r>
                  <a:rPr lang="en-US" altLang="en-US" sz="900" dirty="0">
                    <a:solidFill>
                      <a:srgbClr val="002050"/>
                    </a:solidFill>
                    <a:latin typeface="Segoe UI" panose="020B0502040204020203" pitchFamily="34" charset="0"/>
                  </a:rPr>
                  <a:t> is still</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unfamiliar with</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the term DevOps</a:t>
                </a:r>
                <a:endParaRPr lang="en-US" altLang="en-US" dirty="0">
                  <a:solidFill>
                    <a:srgbClr val="505050"/>
                  </a:solidFill>
                  <a:latin typeface="Segoe UI" panose="020B0502040204020203" pitchFamily="34" charset="0"/>
                </a:endParaRPr>
              </a:p>
            </p:txBody>
          </p:sp>
          <p:sp>
            <p:nvSpPr>
              <p:cNvPr id="260" name="Freeform 3297">
                <a:extLst>
                  <a:ext uri="{FF2B5EF4-FFF2-40B4-BE49-F238E27FC236}">
                    <a16:creationId xmlns:a16="http://schemas.microsoft.com/office/drawing/2014/main" id="{8C9D83ED-D89A-4646-972C-815F3DB3AEA4}"/>
                  </a:ext>
                </a:extLst>
              </p:cNvPr>
              <p:cNvSpPr>
                <a:spLocks/>
              </p:cNvSpPr>
              <p:nvPr/>
            </p:nvSpPr>
            <p:spPr bwMode="auto">
              <a:xfrm>
                <a:off x="4344987" y="4444206"/>
                <a:ext cx="501650" cy="657225"/>
              </a:xfrm>
              <a:custGeom>
                <a:avLst/>
                <a:gdLst>
                  <a:gd name="T0" fmla="*/ 243 w 243"/>
                  <a:gd name="T1" fmla="*/ 121 h 318"/>
                  <a:gd name="T2" fmla="*/ 122 w 243"/>
                  <a:gd name="T3" fmla="*/ 0 h 318"/>
                  <a:gd name="T4" fmla="*/ 0 w 243"/>
                  <a:gd name="T5" fmla="*/ 121 h 318"/>
                  <a:gd name="T6" fmla="*/ 122 w 243"/>
                  <a:gd name="T7" fmla="*/ 241 h 318"/>
                  <a:gd name="T8" fmla="*/ 168 w 243"/>
                  <a:gd name="T9" fmla="*/ 232 h 318"/>
                  <a:gd name="T10" fmla="*/ 243 w 243"/>
                  <a:gd name="T11" fmla="*/ 318 h 318"/>
                  <a:gd name="T12" fmla="*/ 243 w 243"/>
                  <a:gd name="T13" fmla="*/ 121 h 318"/>
                  <a:gd name="T14" fmla="*/ 243 w 243"/>
                  <a:gd name="T15" fmla="*/ 121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18">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261" name="Rectangle 3300">
                <a:extLst>
                  <a:ext uri="{FF2B5EF4-FFF2-40B4-BE49-F238E27FC236}">
                    <a16:creationId xmlns:a16="http://schemas.microsoft.com/office/drawing/2014/main" id="{19E454D2-3891-48C6-A18F-84B0532F9468}"/>
                  </a:ext>
                </a:extLst>
              </p:cNvPr>
              <p:cNvSpPr>
                <a:spLocks noChangeArrowheads="1"/>
              </p:cNvSpPr>
              <p:nvPr/>
            </p:nvSpPr>
            <p:spPr bwMode="auto">
              <a:xfrm>
                <a:off x="4488092" y="4515923"/>
                <a:ext cx="1490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a:solidFill>
                      <a:srgbClr val="FFFFFF"/>
                    </a:solidFill>
                    <a:latin typeface="Segoe UI Semilight" panose="020B0402040204020203" pitchFamily="34" charset="0"/>
                  </a:rPr>
                  <a:t>6</a:t>
                </a:r>
                <a:endParaRPr lang="en-US" altLang="en-US">
                  <a:solidFill>
                    <a:srgbClr val="505050"/>
                  </a:solidFill>
                  <a:latin typeface="Segoe UI" panose="020B0502040204020203" pitchFamily="34" charset="0"/>
                </a:endParaRPr>
              </a:p>
            </p:txBody>
          </p:sp>
          <p:sp>
            <p:nvSpPr>
              <p:cNvPr id="262" name="Rectangle 3299">
                <a:extLst>
                  <a:ext uri="{FF2B5EF4-FFF2-40B4-BE49-F238E27FC236}">
                    <a16:creationId xmlns:a16="http://schemas.microsoft.com/office/drawing/2014/main" id="{1161966C-44A7-4639-B4D9-BA39551BA2E0}"/>
                  </a:ext>
                </a:extLst>
              </p:cNvPr>
              <p:cNvSpPr>
                <a:spLocks noChangeArrowheads="1"/>
              </p:cNvSpPr>
              <p:nvPr/>
            </p:nvSpPr>
            <p:spPr bwMode="auto">
              <a:xfrm>
                <a:off x="3845239" y="4515923"/>
                <a:ext cx="4632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dirty="0">
                    <a:solidFill>
                      <a:srgbClr val="FFFFFF"/>
                    </a:solidFill>
                    <a:latin typeface="Segoe UI Light" panose="020B0502040204020203" pitchFamily="34" charset="0"/>
                  </a:rPr>
                  <a:t> 1 in</a:t>
                </a:r>
                <a:endParaRPr lang="en-US" altLang="en-US" dirty="0">
                  <a:solidFill>
                    <a:srgbClr val="505050"/>
                  </a:solidFill>
                  <a:latin typeface="Segoe UI" panose="020B0502040204020203" pitchFamily="34" charset="0"/>
                </a:endParaRPr>
              </a:p>
            </p:txBody>
          </p:sp>
        </p:grpSp>
      </p:grpSp>
      <p:grpSp>
        <p:nvGrpSpPr>
          <p:cNvPr id="263" name="Group 262">
            <a:extLst>
              <a:ext uri="{FF2B5EF4-FFF2-40B4-BE49-F238E27FC236}">
                <a16:creationId xmlns:a16="http://schemas.microsoft.com/office/drawing/2014/main" id="{4D4B6A60-F3A5-4590-B868-280382994C8D}"/>
              </a:ext>
            </a:extLst>
          </p:cNvPr>
          <p:cNvGrpSpPr/>
          <p:nvPr/>
        </p:nvGrpSpPr>
        <p:grpSpPr>
          <a:xfrm>
            <a:off x="8567340" y="2384600"/>
            <a:ext cx="2187575" cy="2030413"/>
            <a:chOff x="8701088" y="2387600"/>
            <a:chExt cx="2187575" cy="2030413"/>
          </a:xfrm>
        </p:grpSpPr>
        <p:sp>
          <p:nvSpPr>
            <p:cNvPr id="264" name="Freeform 6">
              <a:extLst>
                <a:ext uri="{FF2B5EF4-FFF2-40B4-BE49-F238E27FC236}">
                  <a16:creationId xmlns:a16="http://schemas.microsoft.com/office/drawing/2014/main" id="{C3F47582-2C8C-4103-8EE8-7FAD26BBAC86}"/>
                </a:ext>
              </a:extLst>
            </p:cNvPr>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5" name="Freeform 8">
              <a:extLst>
                <a:ext uri="{FF2B5EF4-FFF2-40B4-BE49-F238E27FC236}">
                  <a16:creationId xmlns:a16="http://schemas.microsoft.com/office/drawing/2014/main" id="{C7343730-EB16-41CA-8693-BBBC26911BA5}"/>
                </a:ext>
              </a:extLst>
            </p:cNvPr>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6" name="Freeform 9">
              <a:extLst>
                <a:ext uri="{FF2B5EF4-FFF2-40B4-BE49-F238E27FC236}">
                  <a16:creationId xmlns:a16="http://schemas.microsoft.com/office/drawing/2014/main" id="{7EBFB727-592C-4448-AD46-5DEFCA8F9858}"/>
                </a:ext>
              </a:extLst>
            </p:cNvPr>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7" name="Freeform 10">
              <a:extLst>
                <a:ext uri="{FF2B5EF4-FFF2-40B4-BE49-F238E27FC236}">
                  <a16:creationId xmlns:a16="http://schemas.microsoft.com/office/drawing/2014/main" id="{7EF67BEF-862A-4EBB-BA60-0669B6CEB2AA}"/>
                </a:ext>
              </a:extLst>
            </p:cNvPr>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8" name="Freeform 11">
              <a:extLst>
                <a:ext uri="{FF2B5EF4-FFF2-40B4-BE49-F238E27FC236}">
                  <a16:creationId xmlns:a16="http://schemas.microsoft.com/office/drawing/2014/main" id="{AC681AB3-143A-4192-BD95-117A94396BDE}"/>
                </a:ext>
              </a:extLst>
            </p:cNvPr>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69" name="Freeform 12">
              <a:extLst>
                <a:ext uri="{FF2B5EF4-FFF2-40B4-BE49-F238E27FC236}">
                  <a16:creationId xmlns:a16="http://schemas.microsoft.com/office/drawing/2014/main" id="{F479D2AE-CCB9-4D27-8B89-B5E9093F9A3A}"/>
                </a:ext>
              </a:extLst>
            </p:cNvPr>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0" name="Freeform 13">
              <a:extLst>
                <a:ext uri="{FF2B5EF4-FFF2-40B4-BE49-F238E27FC236}">
                  <a16:creationId xmlns:a16="http://schemas.microsoft.com/office/drawing/2014/main" id="{ADDFDAAC-8FA4-47CF-9E99-D03854CDC499}"/>
                </a:ext>
              </a:extLst>
            </p:cNvPr>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1" name="Freeform 14">
              <a:extLst>
                <a:ext uri="{FF2B5EF4-FFF2-40B4-BE49-F238E27FC236}">
                  <a16:creationId xmlns:a16="http://schemas.microsoft.com/office/drawing/2014/main" id="{CA2CC5E4-16C4-45FE-B5C2-FA1D422C5B02}"/>
                </a:ext>
              </a:extLst>
            </p:cNvPr>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2" name="Freeform 15">
              <a:extLst>
                <a:ext uri="{FF2B5EF4-FFF2-40B4-BE49-F238E27FC236}">
                  <a16:creationId xmlns:a16="http://schemas.microsoft.com/office/drawing/2014/main" id="{4D1BF042-C928-4E1B-9862-206BC10E5B83}"/>
                </a:ext>
              </a:extLst>
            </p:cNvPr>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3" name="Freeform 16">
              <a:extLst>
                <a:ext uri="{FF2B5EF4-FFF2-40B4-BE49-F238E27FC236}">
                  <a16:creationId xmlns:a16="http://schemas.microsoft.com/office/drawing/2014/main" id="{00EBFA3B-27A4-45EB-8960-1BA8A856844E}"/>
                </a:ext>
              </a:extLst>
            </p:cNvPr>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4" name="Freeform 17">
              <a:extLst>
                <a:ext uri="{FF2B5EF4-FFF2-40B4-BE49-F238E27FC236}">
                  <a16:creationId xmlns:a16="http://schemas.microsoft.com/office/drawing/2014/main" id="{3A7953EC-7AE4-4B56-8342-7DE235131749}"/>
                </a:ext>
              </a:extLst>
            </p:cNvPr>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5" name="Freeform 18">
              <a:extLst>
                <a:ext uri="{FF2B5EF4-FFF2-40B4-BE49-F238E27FC236}">
                  <a16:creationId xmlns:a16="http://schemas.microsoft.com/office/drawing/2014/main" id="{19058397-EF10-4627-89F0-A289CB7F538A}"/>
                </a:ext>
              </a:extLst>
            </p:cNvPr>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6" name="Freeform 19">
              <a:extLst>
                <a:ext uri="{FF2B5EF4-FFF2-40B4-BE49-F238E27FC236}">
                  <a16:creationId xmlns:a16="http://schemas.microsoft.com/office/drawing/2014/main" id="{71E24003-AA16-4652-837D-35D15F46B578}"/>
                </a:ext>
              </a:extLst>
            </p:cNvPr>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7" name="Freeform 32">
              <a:extLst>
                <a:ext uri="{FF2B5EF4-FFF2-40B4-BE49-F238E27FC236}">
                  <a16:creationId xmlns:a16="http://schemas.microsoft.com/office/drawing/2014/main" id="{4FF569F8-F419-44CC-B0CF-9A96B236295A}"/>
                </a:ext>
              </a:extLst>
            </p:cNvPr>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8" name="Freeform 33">
              <a:extLst>
                <a:ext uri="{FF2B5EF4-FFF2-40B4-BE49-F238E27FC236}">
                  <a16:creationId xmlns:a16="http://schemas.microsoft.com/office/drawing/2014/main" id="{8225EEAD-2480-4A8C-B1FC-E7AC53046C11}"/>
                </a:ext>
              </a:extLst>
            </p:cNvPr>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79" name="Rectangle 34">
              <a:extLst>
                <a:ext uri="{FF2B5EF4-FFF2-40B4-BE49-F238E27FC236}">
                  <a16:creationId xmlns:a16="http://schemas.microsoft.com/office/drawing/2014/main" id="{28D6AD64-791A-442F-888B-1C7E76404D22}"/>
                </a:ext>
              </a:extLst>
            </p:cNvPr>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0" name="Freeform 35">
              <a:extLst>
                <a:ext uri="{FF2B5EF4-FFF2-40B4-BE49-F238E27FC236}">
                  <a16:creationId xmlns:a16="http://schemas.microsoft.com/office/drawing/2014/main" id="{5EF11CC9-2CBA-4F68-949B-50EF3918D81A}"/>
                </a:ext>
              </a:extLst>
            </p:cNvPr>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1" name="Freeform 36">
              <a:extLst>
                <a:ext uri="{FF2B5EF4-FFF2-40B4-BE49-F238E27FC236}">
                  <a16:creationId xmlns:a16="http://schemas.microsoft.com/office/drawing/2014/main" id="{A196B135-57A0-4BD4-A6A5-E25D900A951E}"/>
                </a:ext>
              </a:extLst>
            </p:cNvPr>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2" name="Freeform 37">
              <a:extLst>
                <a:ext uri="{FF2B5EF4-FFF2-40B4-BE49-F238E27FC236}">
                  <a16:creationId xmlns:a16="http://schemas.microsoft.com/office/drawing/2014/main" id="{4196D34E-613B-4A05-A7F0-05ABCEDF1580}"/>
                </a:ext>
              </a:extLst>
            </p:cNvPr>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3" name="Freeform 38">
              <a:extLst>
                <a:ext uri="{FF2B5EF4-FFF2-40B4-BE49-F238E27FC236}">
                  <a16:creationId xmlns:a16="http://schemas.microsoft.com/office/drawing/2014/main" id="{7B9532F9-61CA-4957-8F6F-5D5ED69549F1}"/>
                </a:ext>
              </a:extLst>
            </p:cNvPr>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4" name="Freeform 39">
              <a:extLst>
                <a:ext uri="{FF2B5EF4-FFF2-40B4-BE49-F238E27FC236}">
                  <a16:creationId xmlns:a16="http://schemas.microsoft.com/office/drawing/2014/main" id="{EFB4A4E3-F8CB-4763-87A5-C53AF461F5D6}"/>
                </a:ext>
              </a:extLst>
            </p:cNvPr>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5" name="Freeform 40">
              <a:extLst>
                <a:ext uri="{FF2B5EF4-FFF2-40B4-BE49-F238E27FC236}">
                  <a16:creationId xmlns:a16="http://schemas.microsoft.com/office/drawing/2014/main" id="{2EA388B6-31D8-41A6-98E0-664D99882D64}"/>
                </a:ext>
              </a:extLst>
            </p:cNvPr>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6" name="Freeform 41">
              <a:extLst>
                <a:ext uri="{FF2B5EF4-FFF2-40B4-BE49-F238E27FC236}">
                  <a16:creationId xmlns:a16="http://schemas.microsoft.com/office/drawing/2014/main" id="{B6A3B646-AE27-436C-AC6A-B150AA5B5B58}"/>
                </a:ext>
              </a:extLst>
            </p:cNvPr>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7" name="Freeform 42">
              <a:extLst>
                <a:ext uri="{FF2B5EF4-FFF2-40B4-BE49-F238E27FC236}">
                  <a16:creationId xmlns:a16="http://schemas.microsoft.com/office/drawing/2014/main" id="{1523C471-1A86-4C7C-91A4-2044D88C1CCC}"/>
                </a:ext>
              </a:extLst>
            </p:cNvPr>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8" name="Freeform 43">
              <a:extLst>
                <a:ext uri="{FF2B5EF4-FFF2-40B4-BE49-F238E27FC236}">
                  <a16:creationId xmlns:a16="http://schemas.microsoft.com/office/drawing/2014/main" id="{C31E24B9-EADA-4E15-803C-894E06EB82BA}"/>
                </a:ext>
              </a:extLst>
            </p:cNvPr>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89" name="Freeform 44">
              <a:extLst>
                <a:ext uri="{FF2B5EF4-FFF2-40B4-BE49-F238E27FC236}">
                  <a16:creationId xmlns:a16="http://schemas.microsoft.com/office/drawing/2014/main" id="{00FCC5A9-9447-4D9D-8AE2-301D7950AA04}"/>
                </a:ext>
              </a:extLst>
            </p:cNvPr>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0" name="Freeform 45">
              <a:extLst>
                <a:ext uri="{FF2B5EF4-FFF2-40B4-BE49-F238E27FC236}">
                  <a16:creationId xmlns:a16="http://schemas.microsoft.com/office/drawing/2014/main" id="{E7432A30-25A6-4044-9EC9-B6304E585526}"/>
                </a:ext>
              </a:extLst>
            </p:cNvPr>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1" name="Freeform 46">
              <a:extLst>
                <a:ext uri="{FF2B5EF4-FFF2-40B4-BE49-F238E27FC236}">
                  <a16:creationId xmlns:a16="http://schemas.microsoft.com/office/drawing/2014/main" id="{4B2CF858-4384-4010-9F61-0E002A467339}"/>
                </a:ext>
              </a:extLst>
            </p:cNvPr>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2" name="Freeform 47">
              <a:extLst>
                <a:ext uri="{FF2B5EF4-FFF2-40B4-BE49-F238E27FC236}">
                  <a16:creationId xmlns:a16="http://schemas.microsoft.com/office/drawing/2014/main" id="{BA4CF69F-3853-44E5-B86E-F42EE7FD1C88}"/>
                </a:ext>
              </a:extLst>
            </p:cNvPr>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3" name="Freeform 48">
              <a:extLst>
                <a:ext uri="{FF2B5EF4-FFF2-40B4-BE49-F238E27FC236}">
                  <a16:creationId xmlns:a16="http://schemas.microsoft.com/office/drawing/2014/main" id="{BC710F3F-DDDB-41EB-847D-973E6FC9268A}"/>
                </a:ext>
              </a:extLst>
            </p:cNvPr>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4" name="Freeform 49">
              <a:extLst>
                <a:ext uri="{FF2B5EF4-FFF2-40B4-BE49-F238E27FC236}">
                  <a16:creationId xmlns:a16="http://schemas.microsoft.com/office/drawing/2014/main" id="{45D6EE42-20B9-45DA-916D-073BC02BEA1E}"/>
                </a:ext>
              </a:extLst>
            </p:cNvPr>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5" name="Freeform 50">
              <a:extLst>
                <a:ext uri="{FF2B5EF4-FFF2-40B4-BE49-F238E27FC236}">
                  <a16:creationId xmlns:a16="http://schemas.microsoft.com/office/drawing/2014/main" id="{493D6445-022D-4495-8A61-D4ECE6555EA1}"/>
                </a:ext>
              </a:extLst>
            </p:cNvPr>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6" name="Freeform 51">
              <a:extLst>
                <a:ext uri="{FF2B5EF4-FFF2-40B4-BE49-F238E27FC236}">
                  <a16:creationId xmlns:a16="http://schemas.microsoft.com/office/drawing/2014/main" id="{BFE00073-BD36-4047-BBDF-720AEA80540C}"/>
                </a:ext>
              </a:extLst>
            </p:cNvPr>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7" name="Freeform 52">
              <a:extLst>
                <a:ext uri="{FF2B5EF4-FFF2-40B4-BE49-F238E27FC236}">
                  <a16:creationId xmlns:a16="http://schemas.microsoft.com/office/drawing/2014/main" id="{9B54ED66-F45C-4456-B318-64A615A5F320}"/>
                </a:ext>
              </a:extLst>
            </p:cNvPr>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8" name="Freeform 53">
              <a:extLst>
                <a:ext uri="{FF2B5EF4-FFF2-40B4-BE49-F238E27FC236}">
                  <a16:creationId xmlns:a16="http://schemas.microsoft.com/office/drawing/2014/main" id="{D1A64B70-0D4B-42C6-ABA3-73EE8790F91A}"/>
                </a:ext>
              </a:extLst>
            </p:cNvPr>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299" name="Freeform 54">
              <a:extLst>
                <a:ext uri="{FF2B5EF4-FFF2-40B4-BE49-F238E27FC236}">
                  <a16:creationId xmlns:a16="http://schemas.microsoft.com/office/drawing/2014/main" id="{F591BCA6-CD1A-4CA7-A5AD-2A163B7A64BB}"/>
                </a:ext>
              </a:extLst>
            </p:cNvPr>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0" name="Rectangle 55">
              <a:extLst>
                <a:ext uri="{FF2B5EF4-FFF2-40B4-BE49-F238E27FC236}">
                  <a16:creationId xmlns:a16="http://schemas.microsoft.com/office/drawing/2014/main" id="{D7CBE1F1-12E3-464E-87BC-41E362289E38}"/>
                </a:ext>
              </a:extLst>
            </p:cNvPr>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1" name="Freeform 56">
              <a:extLst>
                <a:ext uri="{FF2B5EF4-FFF2-40B4-BE49-F238E27FC236}">
                  <a16:creationId xmlns:a16="http://schemas.microsoft.com/office/drawing/2014/main" id="{DB7DE839-D4FB-4379-94FE-5A8996DB0627}"/>
                </a:ext>
              </a:extLst>
            </p:cNvPr>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2" name="Freeform 57">
              <a:extLst>
                <a:ext uri="{FF2B5EF4-FFF2-40B4-BE49-F238E27FC236}">
                  <a16:creationId xmlns:a16="http://schemas.microsoft.com/office/drawing/2014/main" id="{CC6A68E3-B0A2-4B83-8EDB-6292AB6D4B0C}"/>
                </a:ext>
              </a:extLst>
            </p:cNvPr>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3" name="Freeform 58">
              <a:extLst>
                <a:ext uri="{FF2B5EF4-FFF2-40B4-BE49-F238E27FC236}">
                  <a16:creationId xmlns:a16="http://schemas.microsoft.com/office/drawing/2014/main" id="{BE9286D3-E563-459A-817D-23D40D684298}"/>
                </a:ext>
              </a:extLst>
            </p:cNvPr>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4" name="Freeform 59">
              <a:extLst>
                <a:ext uri="{FF2B5EF4-FFF2-40B4-BE49-F238E27FC236}">
                  <a16:creationId xmlns:a16="http://schemas.microsoft.com/office/drawing/2014/main" id="{90A22275-3ABC-4A95-B4BE-1E04AA6C3AF1}"/>
                </a:ext>
              </a:extLst>
            </p:cNvPr>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5" name="Freeform 60">
              <a:extLst>
                <a:ext uri="{FF2B5EF4-FFF2-40B4-BE49-F238E27FC236}">
                  <a16:creationId xmlns:a16="http://schemas.microsoft.com/office/drawing/2014/main" id="{793AC497-4836-466A-8156-6FC404DC8804}"/>
                </a:ext>
              </a:extLst>
            </p:cNvPr>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6" name="Freeform 61">
              <a:extLst>
                <a:ext uri="{FF2B5EF4-FFF2-40B4-BE49-F238E27FC236}">
                  <a16:creationId xmlns:a16="http://schemas.microsoft.com/office/drawing/2014/main" id="{A712F59C-ED60-4ABA-873D-A567DF5DDC35}"/>
                </a:ext>
              </a:extLst>
            </p:cNvPr>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7" name="Oval 62">
              <a:extLst>
                <a:ext uri="{FF2B5EF4-FFF2-40B4-BE49-F238E27FC236}">
                  <a16:creationId xmlns:a16="http://schemas.microsoft.com/office/drawing/2014/main" id="{040CA9EA-8A29-4082-8DB2-FC4E00573D74}"/>
                </a:ext>
              </a:extLst>
            </p:cNvPr>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8" name="Oval 63">
              <a:extLst>
                <a:ext uri="{FF2B5EF4-FFF2-40B4-BE49-F238E27FC236}">
                  <a16:creationId xmlns:a16="http://schemas.microsoft.com/office/drawing/2014/main" id="{B0B798E3-9FA7-48A6-9A09-E2828B039FBE}"/>
                </a:ext>
              </a:extLst>
            </p:cNvPr>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09" name="Freeform 67">
              <a:extLst>
                <a:ext uri="{FF2B5EF4-FFF2-40B4-BE49-F238E27FC236}">
                  <a16:creationId xmlns:a16="http://schemas.microsoft.com/office/drawing/2014/main" id="{2DC276C0-3147-44D2-B965-987017ED2E5F}"/>
                </a:ext>
              </a:extLst>
            </p:cNvPr>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0" name="Freeform 68">
              <a:extLst>
                <a:ext uri="{FF2B5EF4-FFF2-40B4-BE49-F238E27FC236}">
                  <a16:creationId xmlns:a16="http://schemas.microsoft.com/office/drawing/2014/main" id="{7EDE582E-5578-4167-A168-6E6C5C788EA8}"/>
                </a:ext>
              </a:extLst>
            </p:cNvPr>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1" name="Freeform 69">
              <a:extLst>
                <a:ext uri="{FF2B5EF4-FFF2-40B4-BE49-F238E27FC236}">
                  <a16:creationId xmlns:a16="http://schemas.microsoft.com/office/drawing/2014/main" id="{413B9A62-69B9-44E3-9D21-50029D880811}"/>
                </a:ext>
              </a:extLst>
            </p:cNvPr>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2" name="Freeform 70">
              <a:extLst>
                <a:ext uri="{FF2B5EF4-FFF2-40B4-BE49-F238E27FC236}">
                  <a16:creationId xmlns:a16="http://schemas.microsoft.com/office/drawing/2014/main" id="{0E12E588-0703-440B-AEA8-F3E191283B36}"/>
                </a:ext>
              </a:extLst>
            </p:cNvPr>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3" name="Freeform 71">
              <a:extLst>
                <a:ext uri="{FF2B5EF4-FFF2-40B4-BE49-F238E27FC236}">
                  <a16:creationId xmlns:a16="http://schemas.microsoft.com/office/drawing/2014/main" id="{73CF1E61-0FE1-43D7-9D6E-F87F21DD5067}"/>
                </a:ext>
              </a:extLst>
            </p:cNvPr>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4" name="Freeform 72">
              <a:extLst>
                <a:ext uri="{FF2B5EF4-FFF2-40B4-BE49-F238E27FC236}">
                  <a16:creationId xmlns:a16="http://schemas.microsoft.com/office/drawing/2014/main" id="{5A51D6F3-9C19-4479-BB6B-FC6EEEFA34F0}"/>
                </a:ext>
              </a:extLst>
            </p:cNvPr>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5" name="Freeform 73">
              <a:extLst>
                <a:ext uri="{FF2B5EF4-FFF2-40B4-BE49-F238E27FC236}">
                  <a16:creationId xmlns:a16="http://schemas.microsoft.com/office/drawing/2014/main" id="{87DAD6D9-BCE9-4346-8532-39A32A2F8F5D}"/>
                </a:ext>
              </a:extLst>
            </p:cNvPr>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6" name="Freeform 74">
              <a:extLst>
                <a:ext uri="{FF2B5EF4-FFF2-40B4-BE49-F238E27FC236}">
                  <a16:creationId xmlns:a16="http://schemas.microsoft.com/office/drawing/2014/main" id="{B62B0B49-1134-46CA-A8A4-6D891828B318}"/>
                </a:ext>
              </a:extLst>
            </p:cNvPr>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7" name="Freeform 75">
              <a:extLst>
                <a:ext uri="{FF2B5EF4-FFF2-40B4-BE49-F238E27FC236}">
                  <a16:creationId xmlns:a16="http://schemas.microsoft.com/office/drawing/2014/main" id="{94A157BC-A162-48E0-8991-AC0B85860071}"/>
                </a:ext>
              </a:extLst>
            </p:cNvPr>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8" name="Freeform 76">
              <a:extLst>
                <a:ext uri="{FF2B5EF4-FFF2-40B4-BE49-F238E27FC236}">
                  <a16:creationId xmlns:a16="http://schemas.microsoft.com/office/drawing/2014/main" id="{FA406B34-731F-4ED7-BAFD-F98FAEBECE68}"/>
                </a:ext>
              </a:extLst>
            </p:cNvPr>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19" name="Freeform 77">
              <a:extLst>
                <a:ext uri="{FF2B5EF4-FFF2-40B4-BE49-F238E27FC236}">
                  <a16:creationId xmlns:a16="http://schemas.microsoft.com/office/drawing/2014/main" id="{0ECF2BF0-EC76-43C4-AFBA-46BF7D368E41}"/>
                </a:ext>
              </a:extLst>
            </p:cNvPr>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0" name="Freeform 78">
              <a:extLst>
                <a:ext uri="{FF2B5EF4-FFF2-40B4-BE49-F238E27FC236}">
                  <a16:creationId xmlns:a16="http://schemas.microsoft.com/office/drawing/2014/main" id="{CAC4F758-E8EC-49DE-BF78-03C62AF15E7A}"/>
                </a:ext>
              </a:extLst>
            </p:cNvPr>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1" name="Freeform 79">
              <a:extLst>
                <a:ext uri="{FF2B5EF4-FFF2-40B4-BE49-F238E27FC236}">
                  <a16:creationId xmlns:a16="http://schemas.microsoft.com/office/drawing/2014/main" id="{06E07E8A-4436-47FD-BF55-ED82E6B351F2}"/>
                </a:ext>
              </a:extLst>
            </p:cNvPr>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2" name="Freeform 80">
              <a:extLst>
                <a:ext uri="{FF2B5EF4-FFF2-40B4-BE49-F238E27FC236}">
                  <a16:creationId xmlns:a16="http://schemas.microsoft.com/office/drawing/2014/main" id="{9370F719-FF4A-448A-9E2E-F43E6757AADE}"/>
                </a:ext>
              </a:extLst>
            </p:cNvPr>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3" name="Freeform 81">
              <a:extLst>
                <a:ext uri="{FF2B5EF4-FFF2-40B4-BE49-F238E27FC236}">
                  <a16:creationId xmlns:a16="http://schemas.microsoft.com/office/drawing/2014/main" id="{2414224E-181F-415F-91DB-1819AA487BDA}"/>
                </a:ext>
              </a:extLst>
            </p:cNvPr>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4" name="Freeform 82">
              <a:extLst>
                <a:ext uri="{FF2B5EF4-FFF2-40B4-BE49-F238E27FC236}">
                  <a16:creationId xmlns:a16="http://schemas.microsoft.com/office/drawing/2014/main" id="{A62888D3-38AB-406D-9D6D-1F2329C7C881}"/>
                </a:ext>
              </a:extLst>
            </p:cNvPr>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5" name="Freeform 83">
              <a:extLst>
                <a:ext uri="{FF2B5EF4-FFF2-40B4-BE49-F238E27FC236}">
                  <a16:creationId xmlns:a16="http://schemas.microsoft.com/office/drawing/2014/main" id="{53AEDA61-7FF9-4FBC-9518-7053B4AE6CFF}"/>
                </a:ext>
              </a:extLst>
            </p:cNvPr>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6" name="Freeform 84">
              <a:extLst>
                <a:ext uri="{FF2B5EF4-FFF2-40B4-BE49-F238E27FC236}">
                  <a16:creationId xmlns:a16="http://schemas.microsoft.com/office/drawing/2014/main" id="{E9298FF8-598A-4F0A-A068-074AE4A7AEE2}"/>
                </a:ext>
              </a:extLst>
            </p:cNvPr>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7" name="Freeform 85">
              <a:extLst>
                <a:ext uri="{FF2B5EF4-FFF2-40B4-BE49-F238E27FC236}">
                  <a16:creationId xmlns:a16="http://schemas.microsoft.com/office/drawing/2014/main" id="{3C1BC998-C1A4-45C9-BCD5-AB4B10BB6A00}"/>
                </a:ext>
              </a:extLst>
            </p:cNvPr>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8" name="Freeform 86">
              <a:extLst>
                <a:ext uri="{FF2B5EF4-FFF2-40B4-BE49-F238E27FC236}">
                  <a16:creationId xmlns:a16="http://schemas.microsoft.com/office/drawing/2014/main" id="{5D44E230-4DE9-4760-A7AD-0B3147B01B82}"/>
                </a:ext>
              </a:extLst>
            </p:cNvPr>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29" name="Freeform 87">
              <a:extLst>
                <a:ext uri="{FF2B5EF4-FFF2-40B4-BE49-F238E27FC236}">
                  <a16:creationId xmlns:a16="http://schemas.microsoft.com/office/drawing/2014/main" id="{94597ECD-27D0-49F7-8FF2-33F15AC245BB}"/>
                </a:ext>
              </a:extLst>
            </p:cNvPr>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0" name="Rectangle 88">
              <a:extLst>
                <a:ext uri="{FF2B5EF4-FFF2-40B4-BE49-F238E27FC236}">
                  <a16:creationId xmlns:a16="http://schemas.microsoft.com/office/drawing/2014/main" id="{260DC947-5B53-46C8-A042-28D566981137}"/>
                </a:ext>
              </a:extLst>
            </p:cNvPr>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1" name="Freeform 89">
              <a:extLst>
                <a:ext uri="{FF2B5EF4-FFF2-40B4-BE49-F238E27FC236}">
                  <a16:creationId xmlns:a16="http://schemas.microsoft.com/office/drawing/2014/main" id="{A83842D3-21E2-4002-83CD-33B654B7D805}"/>
                </a:ext>
              </a:extLst>
            </p:cNvPr>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2" name="Freeform 90">
              <a:extLst>
                <a:ext uri="{FF2B5EF4-FFF2-40B4-BE49-F238E27FC236}">
                  <a16:creationId xmlns:a16="http://schemas.microsoft.com/office/drawing/2014/main" id="{FD14002A-F40F-425D-965C-CC648E574ACA}"/>
                </a:ext>
              </a:extLst>
            </p:cNvPr>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3" name="Freeform 91">
              <a:extLst>
                <a:ext uri="{FF2B5EF4-FFF2-40B4-BE49-F238E27FC236}">
                  <a16:creationId xmlns:a16="http://schemas.microsoft.com/office/drawing/2014/main" id="{CE6D069E-26E5-4DC8-B060-DC0B618C0200}"/>
                </a:ext>
              </a:extLst>
            </p:cNvPr>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4" name="Freeform 92">
              <a:extLst>
                <a:ext uri="{FF2B5EF4-FFF2-40B4-BE49-F238E27FC236}">
                  <a16:creationId xmlns:a16="http://schemas.microsoft.com/office/drawing/2014/main" id="{C933FEBD-4DF8-42C0-A996-64BE56FA48AA}"/>
                </a:ext>
              </a:extLst>
            </p:cNvPr>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5" name="Freeform 93">
              <a:extLst>
                <a:ext uri="{FF2B5EF4-FFF2-40B4-BE49-F238E27FC236}">
                  <a16:creationId xmlns:a16="http://schemas.microsoft.com/office/drawing/2014/main" id="{9E3BCA5A-18E2-4F5B-9141-DF162AF4ED47}"/>
                </a:ext>
              </a:extLst>
            </p:cNvPr>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6" name="Rectangle 94">
              <a:extLst>
                <a:ext uri="{FF2B5EF4-FFF2-40B4-BE49-F238E27FC236}">
                  <a16:creationId xmlns:a16="http://schemas.microsoft.com/office/drawing/2014/main" id="{2466DF57-A450-45D1-830B-FCD27032AB1D}"/>
                </a:ext>
              </a:extLst>
            </p:cNvPr>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7" name="Rectangle 95">
              <a:extLst>
                <a:ext uri="{FF2B5EF4-FFF2-40B4-BE49-F238E27FC236}">
                  <a16:creationId xmlns:a16="http://schemas.microsoft.com/office/drawing/2014/main" id="{1F92030D-814D-427B-B3EB-08060DDE2049}"/>
                </a:ext>
              </a:extLst>
            </p:cNvPr>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8" name="Oval 96">
              <a:extLst>
                <a:ext uri="{FF2B5EF4-FFF2-40B4-BE49-F238E27FC236}">
                  <a16:creationId xmlns:a16="http://schemas.microsoft.com/office/drawing/2014/main" id="{ED925588-F217-4ED8-B818-872C1B2FDF98}"/>
                </a:ext>
              </a:extLst>
            </p:cNvPr>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sp>
          <p:nvSpPr>
            <p:cNvPr id="339" name="Oval 97">
              <a:extLst>
                <a:ext uri="{FF2B5EF4-FFF2-40B4-BE49-F238E27FC236}">
                  <a16:creationId xmlns:a16="http://schemas.microsoft.com/office/drawing/2014/main" id="{3B870448-4A2E-48B1-A23D-1423CAFF524A}"/>
                </a:ext>
              </a:extLst>
            </p:cNvPr>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a:solidFill>
                  <a:srgbClr val="404040"/>
                </a:solidFill>
              </a:endParaRPr>
            </a:p>
          </p:txBody>
        </p:sp>
      </p:grpSp>
      <p:grpSp>
        <p:nvGrpSpPr>
          <p:cNvPr id="340" name="Group 339">
            <a:extLst>
              <a:ext uri="{FF2B5EF4-FFF2-40B4-BE49-F238E27FC236}">
                <a16:creationId xmlns:a16="http://schemas.microsoft.com/office/drawing/2014/main" id="{EB00139D-EDEA-450C-B5DB-48657D91C64D}"/>
              </a:ext>
            </a:extLst>
          </p:cNvPr>
          <p:cNvGrpSpPr/>
          <p:nvPr/>
        </p:nvGrpSpPr>
        <p:grpSpPr>
          <a:xfrm>
            <a:off x="469321" y="4853187"/>
            <a:ext cx="2667000" cy="1666789"/>
            <a:chOff x="579437" y="4868862"/>
            <a:chExt cx="2667000" cy="1666789"/>
          </a:xfrm>
        </p:grpSpPr>
        <p:pic>
          <p:nvPicPr>
            <p:cNvPr id="341" name="Picture 340">
              <a:extLst>
                <a:ext uri="{FF2B5EF4-FFF2-40B4-BE49-F238E27FC236}">
                  <a16:creationId xmlns:a16="http://schemas.microsoft.com/office/drawing/2014/main" id="{712C4770-EE45-4EC9-8C58-EB6443E78C36}"/>
                </a:ext>
              </a:extLst>
            </p:cNvPr>
            <p:cNvPicPr>
              <a:picLocks noChangeAspect="1"/>
            </p:cNvPicPr>
            <p:nvPr/>
          </p:nvPicPr>
          <p:blipFill rotWithShape="1">
            <a:blip r:embed="rId7"/>
            <a:srcRect l="10942" b="33156"/>
            <a:stretch/>
          </p:blipFill>
          <p:spPr>
            <a:xfrm>
              <a:off x="579437" y="4868862"/>
              <a:ext cx="2067281" cy="1338176"/>
            </a:xfrm>
            <a:prstGeom prst="rect">
              <a:avLst/>
            </a:prstGeom>
          </p:spPr>
        </p:pic>
        <p:grpSp>
          <p:nvGrpSpPr>
            <p:cNvPr id="342" name="Group 341">
              <a:extLst>
                <a:ext uri="{FF2B5EF4-FFF2-40B4-BE49-F238E27FC236}">
                  <a16:creationId xmlns:a16="http://schemas.microsoft.com/office/drawing/2014/main" id="{173A182D-F390-485B-A6A2-1185D06E7653}"/>
                </a:ext>
              </a:extLst>
            </p:cNvPr>
            <p:cNvGrpSpPr/>
            <p:nvPr/>
          </p:nvGrpSpPr>
          <p:grpSpPr>
            <a:xfrm>
              <a:off x="635000" y="6200689"/>
              <a:ext cx="2611437" cy="334962"/>
              <a:chOff x="635000" y="6200689"/>
              <a:chExt cx="2611437" cy="334962"/>
            </a:xfrm>
          </p:grpSpPr>
          <p:sp>
            <p:nvSpPr>
              <p:cNvPr id="343" name="Freeform 3541">
                <a:extLst>
                  <a:ext uri="{FF2B5EF4-FFF2-40B4-BE49-F238E27FC236}">
                    <a16:creationId xmlns:a16="http://schemas.microsoft.com/office/drawing/2014/main" id="{4EFA37F8-31D4-4242-94B3-A7CA3D97ED26}"/>
                  </a:ext>
                </a:extLst>
              </p:cNvPr>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4" name="Rectangle 3544">
                <a:extLst>
                  <a:ext uri="{FF2B5EF4-FFF2-40B4-BE49-F238E27FC236}">
                    <a16:creationId xmlns:a16="http://schemas.microsoft.com/office/drawing/2014/main" id="{32D63526-AE26-4A08-A192-DB1296C7DBCA}"/>
                  </a:ext>
                </a:extLst>
              </p:cNvPr>
              <p:cNvSpPr>
                <a:spLocks noChangeArrowheads="1"/>
              </p:cNvSpPr>
              <p:nvPr/>
            </p:nvSpPr>
            <p:spPr bwMode="auto">
              <a:xfrm>
                <a:off x="1958975" y="6306789"/>
                <a:ext cx="112851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b="1" kern="0">
                    <a:solidFill>
                      <a:srgbClr val="002050"/>
                    </a:solidFill>
                    <a:latin typeface="Segoe UI" panose="020B0502040204020203" pitchFamily="34" charset="0"/>
                  </a:rPr>
                  <a:t>Agile methodologies</a:t>
                </a:r>
                <a:endParaRPr lang="en-US" altLang="en-US" kern="0">
                  <a:solidFill>
                    <a:srgbClr val="505050"/>
                  </a:solidFill>
                  <a:latin typeface="Segoe UI" panose="020B0502040204020203" pitchFamily="34" charset="0"/>
                </a:endParaRPr>
              </a:p>
            </p:txBody>
          </p:sp>
          <p:sp>
            <p:nvSpPr>
              <p:cNvPr id="345" name="Freeform 3540">
                <a:extLst>
                  <a:ext uri="{FF2B5EF4-FFF2-40B4-BE49-F238E27FC236}">
                    <a16:creationId xmlns:a16="http://schemas.microsoft.com/office/drawing/2014/main" id="{6AF69B6F-6745-4C81-A3E3-4CFDCC139EE0}"/>
                  </a:ext>
                </a:extLst>
              </p:cNvPr>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6" name="Freeform 3542">
                <a:extLst>
                  <a:ext uri="{FF2B5EF4-FFF2-40B4-BE49-F238E27FC236}">
                    <a16:creationId xmlns:a16="http://schemas.microsoft.com/office/drawing/2014/main" id="{82C4117C-504E-4020-BF5B-98201A9B294F}"/>
                  </a:ext>
                </a:extLst>
              </p:cNvPr>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rgbClr val="8D2376"/>
              </a:solidFill>
              <a:ln>
                <a:noFill/>
              </a:ln>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47" name="Rectangle 3543">
                <a:extLst>
                  <a:ext uri="{FF2B5EF4-FFF2-40B4-BE49-F238E27FC236}">
                    <a16:creationId xmlns:a16="http://schemas.microsoft.com/office/drawing/2014/main" id="{EF2333E5-0E9B-4281-BAA6-C7387DFC168D}"/>
                  </a:ext>
                </a:extLst>
              </p:cNvPr>
              <p:cNvSpPr>
                <a:spLocks noChangeArrowheads="1"/>
              </p:cNvSpPr>
              <p:nvPr/>
            </p:nvSpPr>
            <p:spPr bwMode="auto">
              <a:xfrm>
                <a:off x="971527" y="6291400"/>
                <a:ext cx="82554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000" b="1" kern="0">
                    <a:solidFill>
                      <a:srgbClr val="FFFFFF"/>
                    </a:solidFill>
                    <a:latin typeface="Segoe UI" panose="020B0502040204020203" pitchFamily="34" charset="0"/>
                  </a:rPr>
                  <a:t>have adopted</a:t>
                </a:r>
                <a:endParaRPr lang="en-US" altLang="en-US" kern="0">
                  <a:solidFill>
                    <a:srgbClr val="505050"/>
                  </a:solidFill>
                  <a:latin typeface="Segoe UI" panose="020B0502040204020203" pitchFamily="34" charset="0"/>
                </a:endParaRPr>
              </a:p>
            </p:txBody>
          </p:sp>
        </p:grpSp>
      </p:grpSp>
      <p:grpSp>
        <p:nvGrpSpPr>
          <p:cNvPr id="348" name="Group 347">
            <a:extLst>
              <a:ext uri="{FF2B5EF4-FFF2-40B4-BE49-F238E27FC236}">
                <a16:creationId xmlns:a16="http://schemas.microsoft.com/office/drawing/2014/main" id="{591ACD4E-1BF4-45A5-87CA-089FE6EFE38D}"/>
              </a:ext>
            </a:extLst>
          </p:cNvPr>
          <p:cNvGrpSpPr/>
          <p:nvPr/>
        </p:nvGrpSpPr>
        <p:grpSpPr>
          <a:xfrm>
            <a:off x="412357" y="4768231"/>
            <a:ext cx="1123764" cy="608745"/>
            <a:chOff x="198437" y="4411662"/>
            <a:chExt cx="1123764" cy="608745"/>
          </a:xfrm>
        </p:grpSpPr>
        <p:grpSp>
          <p:nvGrpSpPr>
            <p:cNvPr id="349" name="Group 348">
              <a:extLst>
                <a:ext uri="{FF2B5EF4-FFF2-40B4-BE49-F238E27FC236}">
                  <a16:creationId xmlns:a16="http://schemas.microsoft.com/office/drawing/2014/main" id="{E3D2F619-E397-4B49-80F5-674421A4AB35}"/>
                </a:ext>
              </a:extLst>
            </p:cNvPr>
            <p:cNvGrpSpPr/>
            <p:nvPr/>
          </p:nvGrpSpPr>
          <p:grpSpPr>
            <a:xfrm>
              <a:off x="198437" y="4411662"/>
              <a:ext cx="608745" cy="608745"/>
              <a:chOff x="7777955" y="466725"/>
              <a:chExt cx="608745" cy="608745"/>
            </a:xfrm>
            <a:solidFill>
              <a:srgbClr val="8D2376"/>
            </a:solidFill>
          </p:grpSpPr>
          <p:sp>
            <p:nvSpPr>
              <p:cNvPr id="351" name="Oval 350">
                <a:extLst>
                  <a:ext uri="{FF2B5EF4-FFF2-40B4-BE49-F238E27FC236}">
                    <a16:creationId xmlns:a16="http://schemas.microsoft.com/office/drawing/2014/main" id="{1C54F2D2-C594-45AC-907E-A9A453548043}"/>
                  </a:ext>
                </a:extLst>
              </p:cNvPr>
              <p:cNvSpPr/>
              <p:nvPr/>
            </p:nvSpPr>
            <p:spPr bwMode="auto">
              <a:xfrm>
                <a:off x="7777955" y="466725"/>
                <a:ext cx="608745" cy="608745"/>
              </a:xfrm>
              <a:prstGeom prst="ellipse">
                <a:avLst/>
              </a:prstGeom>
              <a:grp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 name="Rectangle 3458">
                <a:extLst>
                  <a:ext uri="{FF2B5EF4-FFF2-40B4-BE49-F238E27FC236}">
                    <a16:creationId xmlns:a16="http://schemas.microsoft.com/office/drawing/2014/main" id="{A15BA1FF-CF1D-4C7A-B0F0-BD06ABC050C3}"/>
                  </a:ext>
                </a:extLst>
              </p:cNvPr>
              <p:cNvSpPr>
                <a:spLocks noChangeArrowheads="1"/>
              </p:cNvSpPr>
              <p:nvPr/>
            </p:nvSpPr>
            <p:spPr bwMode="auto">
              <a:xfrm>
                <a:off x="7876086" y="586431"/>
                <a:ext cx="415178" cy="3693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2400" kern="0" spc="-50" dirty="0">
                    <a:solidFill>
                      <a:srgbClr val="FFFFFF"/>
                    </a:solidFill>
                    <a:latin typeface="Segoe UI Light" panose="020B0502040204020203" pitchFamily="34" charset="0"/>
                  </a:rPr>
                  <a:t>3/4</a:t>
                </a:r>
                <a:endParaRPr lang="en-US" altLang="en-US" sz="2400" kern="0" spc="-50" dirty="0">
                  <a:solidFill>
                    <a:srgbClr val="FFFFFF"/>
                  </a:solidFill>
                  <a:latin typeface="Segoe UI" panose="020B0502040204020203" pitchFamily="34" charset="0"/>
                </a:endParaRPr>
              </a:p>
            </p:txBody>
          </p:sp>
        </p:grpSp>
        <p:sp>
          <p:nvSpPr>
            <p:cNvPr id="350" name="Rectangle 3471">
              <a:extLst>
                <a:ext uri="{FF2B5EF4-FFF2-40B4-BE49-F238E27FC236}">
                  <a16:creationId xmlns:a16="http://schemas.microsoft.com/office/drawing/2014/main" id="{B65E6EF9-767A-48CD-B88C-119A71234070}"/>
                </a:ext>
              </a:extLst>
            </p:cNvPr>
            <p:cNvSpPr>
              <a:spLocks noChangeArrowheads="1"/>
            </p:cNvSpPr>
            <p:nvPr/>
          </p:nvSpPr>
          <p:spPr bwMode="auto">
            <a:xfrm>
              <a:off x="878169" y="4646785"/>
              <a:ext cx="4440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002050"/>
                  </a:solidFill>
                  <a:latin typeface="Segoe UI" panose="020B0502040204020203" pitchFamily="34" charset="0"/>
                </a:rPr>
                <a:t>of teams</a:t>
              </a:r>
              <a:endParaRPr lang="en-US" altLang="en-US" kern="0">
                <a:solidFill>
                  <a:srgbClr val="505050"/>
                </a:solidFill>
                <a:latin typeface="Segoe UI" panose="020B0502040204020203" pitchFamily="34" charset="0"/>
              </a:endParaRPr>
            </a:p>
          </p:txBody>
        </p:sp>
      </p:grpSp>
      <p:sp>
        <p:nvSpPr>
          <p:cNvPr id="353" name="Freeform 3431">
            <a:extLst>
              <a:ext uri="{FF2B5EF4-FFF2-40B4-BE49-F238E27FC236}">
                <a16:creationId xmlns:a16="http://schemas.microsoft.com/office/drawing/2014/main" id="{22873FA3-5111-4CDC-8F8B-CDE0C60DD9E7}"/>
              </a:ext>
            </a:extLst>
          </p:cNvPr>
          <p:cNvSpPr>
            <a:spLocks/>
          </p:cNvSpPr>
          <p:nvPr/>
        </p:nvSpPr>
        <p:spPr bwMode="auto">
          <a:xfrm>
            <a:off x="8537184" y="3642694"/>
            <a:ext cx="2189163" cy="1233487"/>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p:spPr>
        <p:txBody>
          <a:bodyPr vert="horz" wrap="square" lIns="91440" tIns="108000" rIns="91440" bIns="126000" numCol="1" anchor="b" anchorCtr="0" compatLnSpc="1">
            <a:prstTxWarp prst="textNoShape">
              <a:avLst/>
            </a:prstTxWarp>
          </a:bodyPr>
          <a:lstStyle/>
          <a:p>
            <a:pPr algn="ctr" defTabSz="1088105">
              <a:defRPr/>
            </a:pPr>
            <a:r>
              <a:rPr lang="en-US" sz="2000" kern="0">
                <a:solidFill>
                  <a:srgbClr val="FFFFFF"/>
                </a:solidFill>
                <a:latin typeface="Segoe UI Light"/>
              </a:rPr>
              <a:t>Business</a:t>
            </a:r>
          </a:p>
          <a:p>
            <a:pPr algn="ctr" defTabSz="1088105">
              <a:defRPr/>
            </a:pPr>
            <a:endParaRPr lang="en-US" sz="1600" kern="0">
              <a:solidFill>
                <a:srgbClr val="FFFFFF"/>
              </a:solidFill>
            </a:endParaRPr>
          </a:p>
        </p:txBody>
      </p:sp>
      <p:sp>
        <p:nvSpPr>
          <p:cNvPr id="354" name="Freeform 3430">
            <a:extLst>
              <a:ext uri="{FF2B5EF4-FFF2-40B4-BE49-F238E27FC236}">
                <a16:creationId xmlns:a16="http://schemas.microsoft.com/office/drawing/2014/main" id="{02CE044A-C88C-45C6-A2EE-DF1246CE183E}"/>
              </a:ext>
            </a:extLst>
          </p:cNvPr>
          <p:cNvSpPr>
            <a:spLocks/>
          </p:cNvSpPr>
          <p:nvPr/>
        </p:nvSpPr>
        <p:spPr bwMode="auto">
          <a:xfrm>
            <a:off x="5081195" y="3567056"/>
            <a:ext cx="2108200" cy="1309124"/>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p:spPr>
        <p:txBody>
          <a:bodyPr vert="horz" wrap="square" lIns="91440" tIns="45720" rIns="91440" bIns="126000" numCol="1" anchor="b" anchorCtr="0" compatLnSpc="1">
            <a:prstTxWarp prst="textNoShape">
              <a:avLst/>
            </a:prstTxWarp>
          </a:bodyPr>
          <a:lstStyle/>
          <a:p>
            <a:pPr algn="ctr" defTabSz="1088105">
              <a:defRPr/>
            </a:pPr>
            <a:r>
              <a:rPr lang="en-US" sz="2000" kern="0">
                <a:solidFill>
                  <a:srgbClr val="FFFFFF"/>
                </a:solidFill>
                <a:latin typeface="Segoe UI Light"/>
              </a:rPr>
              <a:t>IT Ops</a:t>
            </a:r>
          </a:p>
          <a:p>
            <a:pPr algn="ctr" defTabSz="1088105">
              <a:defRPr/>
            </a:pPr>
            <a:endParaRPr lang="en-US" sz="1600" kern="0">
              <a:solidFill>
                <a:srgbClr val="FFFFFF"/>
              </a:solidFill>
              <a:latin typeface="Segoe UI Light"/>
            </a:endParaRPr>
          </a:p>
        </p:txBody>
      </p:sp>
      <p:pic>
        <p:nvPicPr>
          <p:cNvPr id="355" name="Picture 354">
            <a:extLst>
              <a:ext uri="{FF2B5EF4-FFF2-40B4-BE49-F238E27FC236}">
                <a16:creationId xmlns:a16="http://schemas.microsoft.com/office/drawing/2014/main" id="{839C977F-C1A1-4240-8D41-903A32B89C07}"/>
              </a:ext>
            </a:extLst>
          </p:cNvPr>
          <p:cNvPicPr>
            <a:picLocks noChangeAspect="1"/>
          </p:cNvPicPr>
          <p:nvPr/>
        </p:nvPicPr>
        <p:blipFill>
          <a:blip r:embed="rId4">
            <a:duotone>
              <a:schemeClr val="accent5">
                <a:shade val="45000"/>
                <a:satMod val="135000"/>
              </a:schemeClr>
              <a:prstClr val="white"/>
            </a:duotone>
          </a:blip>
          <a:stretch>
            <a:fillRect/>
          </a:stretch>
        </p:blipFill>
        <p:spPr>
          <a:xfrm>
            <a:off x="7235311" y="3101660"/>
            <a:ext cx="1308348" cy="695930"/>
          </a:xfrm>
          <a:prstGeom prst="rect">
            <a:avLst/>
          </a:prstGeom>
        </p:spPr>
      </p:pic>
      <p:grpSp>
        <p:nvGrpSpPr>
          <p:cNvPr id="356" name="Group 355">
            <a:extLst>
              <a:ext uri="{FF2B5EF4-FFF2-40B4-BE49-F238E27FC236}">
                <a16:creationId xmlns:a16="http://schemas.microsoft.com/office/drawing/2014/main" id="{040C9564-D2CD-4093-BC9F-0A4317294472}"/>
              </a:ext>
            </a:extLst>
          </p:cNvPr>
          <p:cNvGrpSpPr/>
          <p:nvPr/>
        </p:nvGrpSpPr>
        <p:grpSpPr>
          <a:xfrm>
            <a:off x="7013177" y="3624249"/>
            <a:ext cx="1731962" cy="1592263"/>
            <a:chOff x="7132637" y="3878262"/>
            <a:chExt cx="1731962" cy="1592263"/>
          </a:xfrm>
        </p:grpSpPr>
        <p:sp>
          <p:nvSpPr>
            <p:cNvPr id="357" name="Freeform 3527">
              <a:extLst>
                <a:ext uri="{FF2B5EF4-FFF2-40B4-BE49-F238E27FC236}">
                  <a16:creationId xmlns:a16="http://schemas.microsoft.com/office/drawing/2014/main" id="{332E09BD-4954-4EBD-A473-C55E75904952}"/>
                </a:ext>
              </a:extLst>
            </p:cNvPr>
            <p:cNvSpPr>
              <a:spLocks/>
            </p:cNvSpPr>
            <p:nvPr/>
          </p:nvSpPr>
          <p:spPr bwMode="auto">
            <a:xfrm>
              <a:off x="7569199" y="3878262"/>
              <a:ext cx="901700" cy="59531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58" name="Rectangle 3528">
              <a:extLst>
                <a:ext uri="{FF2B5EF4-FFF2-40B4-BE49-F238E27FC236}">
                  <a16:creationId xmlns:a16="http://schemas.microsoft.com/office/drawing/2014/main" id="{1F96636F-1FDC-4688-A76C-BF6CD85A1866}"/>
                </a:ext>
              </a:extLst>
            </p:cNvPr>
            <p:cNvSpPr>
              <a:spLocks noChangeArrowheads="1"/>
            </p:cNvSpPr>
            <p:nvPr/>
          </p:nvSpPr>
          <p:spPr bwMode="auto">
            <a:xfrm>
              <a:off x="8061324" y="4216400"/>
              <a:ext cx="3238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200" b="1" kern="0">
                  <a:solidFill>
                    <a:srgbClr val="FFFFFF"/>
                  </a:solidFill>
                  <a:latin typeface="Segoe UI Semibold" panose="020B0702040204020203" pitchFamily="34" charset="0"/>
                </a:rPr>
                <a:t>CIOs</a:t>
              </a:r>
              <a:endParaRPr lang="en-US" altLang="en-US" kern="0">
                <a:solidFill>
                  <a:srgbClr val="505050"/>
                </a:solidFill>
                <a:latin typeface="Segoe UI" panose="020B0502040204020203" pitchFamily="34" charset="0"/>
              </a:endParaRPr>
            </a:p>
          </p:txBody>
        </p:sp>
        <p:sp>
          <p:nvSpPr>
            <p:cNvPr id="359" name="Rectangle 3529">
              <a:extLst>
                <a:ext uri="{FF2B5EF4-FFF2-40B4-BE49-F238E27FC236}">
                  <a16:creationId xmlns:a16="http://schemas.microsoft.com/office/drawing/2014/main" id="{C43AC47A-72FB-484F-B7B9-854AAE8A6A56}"/>
                </a:ext>
              </a:extLst>
            </p:cNvPr>
            <p:cNvSpPr>
              <a:spLocks noChangeArrowheads="1"/>
            </p:cNvSpPr>
            <p:nvPr/>
          </p:nvSpPr>
          <p:spPr bwMode="auto">
            <a:xfrm>
              <a:off x="7732349" y="4001313"/>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kern="0">
                  <a:solidFill>
                    <a:srgbClr val="FFFFFF"/>
                  </a:solidFill>
                  <a:latin typeface="Segoe UI Light" panose="020B0502040204020203" pitchFamily="34" charset="0"/>
                </a:rPr>
                <a:t>70</a:t>
              </a:r>
              <a:endParaRPr lang="en-US" altLang="en-US" kern="0">
                <a:solidFill>
                  <a:srgbClr val="505050"/>
                </a:solidFill>
                <a:latin typeface="Segoe UI" panose="020B0502040204020203" pitchFamily="34" charset="0"/>
              </a:endParaRPr>
            </a:p>
          </p:txBody>
        </p:sp>
        <p:sp>
          <p:nvSpPr>
            <p:cNvPr id="360" name="Rectangle 3530">
              <a:extLst>
                <a:ext uri="{FF2B5EF4-FFF2-40B4-BE49-F238E27FC236}">
                  <a16:creationId xmlns:a16="http://schemas.microsoft.com/office/drawing/2014/main" id="{39DFE00D-6D32-449C-921B-1E6DB51ACF8D}"/>
                </a:ext>
              </a:extLst>
            </p:cNvPr>
            <p:cNvSpPr>
              <a:spLocks noChangeArrowheads="1"/>
            </p:cNvSpPr>
            <p:nvPr/>
          </p:nvSpPr>
          <p:spPr bwMode="auto">
            <a:xfrm>
              <a:off x="8005503" y="3950999"/>
              <a:ext cx="1907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900" kern="0">
                  <a:solidFill>
                    <a:srgbClr val="FFFFFF"/>
                  </a:solidFill>
                  <a:latin typeface="Segoe UI Light" panose="020B0502040204020203" pitchFamily="34" charset="0"/>
                </a:rPr>
                <a:t>%</a:t>
              </a:r>
              <a:endParaRPr lang="en-US" altLang="en-US" kern="0">
                <a:solidFill>
                  <a:srgbClr val="505050"/>
                </a:solidFill>
                <a:latin typeface="Segoe UI" panose="020B0502040204020203" pitchFamily="34" charset="0"/>
              </a:endParaRPr>
            </a:p>
          </p:txBody>
        </p:sp>
        <p:sp>
          <p:nvSpPr>
            <p:cNvPr id="361" name="Rectangle 3531">
              <a:extLst>
                <a:ext uri="{FF2B5EF4-FFF2-40B4-BE49-F238E27FC236}">
                  <a16:creationId xmlns:a16="http://schemas.microsoft.com/office/drawing/2014/main" id="{9D2F576F-E367-4D3B-86EC-FF7496A853C4}"/>
                </a:ext>
              </a:extLst>
            </p:cNvPr>
            <p:cNvSpPr>
              <a:spLocks noChangeArrowheads="1"/>
            </p:cNvSpPr>
            <p:nvPr/>
          </p:nvSpPr>
          <p:spPr bwMode="auto">
            <a:xfrm>
              <a:off x="7132637" y="4981575"/>
              <a:ext cx="5033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defRPr/>
              </a:pPr>
              <a:r>
                <a:rPr lang="en-US" altLang="en-US" sz="900" kern="0">
                  <a:solidFill>
                    <a:srgbClr val="002050"/>
                  </a:solidFill>
                  <a:latin typeface="Segoe UI" panose="020B0502040204020203" pitchFamily="34" charset="0"/>
                </a:rPr>
                <a:t>to </a:t>
              </a:r>
              <a:r>
                <a:rPr lang="en-US" altLang="en-US" sz="900" b="1" kern="0">
                  <a:solidFill>
                    <a:srgbClr val="002050"/>
                  </a:solidFill>
                  <a:latin typeface="Segoe UI" panose="020B0502040204020203" pitchFamily="34" charset="0"/>
                </a:rPr>
                <a:t>reduce</a:t>
              </a:r>
              <a:br>
                <a:rPr lang="en-US" altLang="en-US" sz="900" b="1" kern="0">
                  <a:solidFill>
                    <a:srgbClr val="002050"/>
                  </a:solidFill>
                  <a:latin typeface="Segoe UI" panose="020B0502040204020203" pitchFamily="34" charset="0"/>
                </a:rPr>
              </a:br>
              <a:r>
                <a:rPr lang="en-US" altLang="en-US" sz="900" b="1" kern="0">
                  <a:solidFill>
                    <a:srgbClr val="002050"/>
                  </a:solidFill>
                  <a:latin typeface="Segoe UI" panose="020B0502040204020203" pitchFamily="34" charset="0"/>
                </a:rPr>
                <a:t>IT costs</a:t>
              </a:r>
              <a:endParaRPr lang="en-US" altLang="en-US" b="1" kern="0">
                <a:solidFill>
                  <a:srgbClr val="505050"/>
                </a:solidFill>
                <a:latin typeface="Segoe UI" panose="020B0502040204020203" pitchFamily="34" charset="0"/>
              </a:endParaRPr>
            </a:p>
          </p:txBody>
        </p:sp>
        <p:sp>
          <p:nvSpPr>
            <p:cNvPr id="362" name="Rectangle 3535">
              <a:extLst>
                <a:ext uri="{FF2B5EF4-FFF2-40B4-BE49-F238E27FC236}">
                  <a16:creationId xmlns:a16="http://schemas.microsoft.com/office/drawing/2014/main" id="{5D4EBC19-D328-494C-90BA-963ED5216C20}"/>
                </a:ext>
              </a:extLst>
            </p:cNvPr>
            <p:cNvSpPr>
              <a:spLocks noChangeArrowheads="1"/>
            </p:cNvSpPr>
            <p:nvPr/>
          </p:nvSpPr>
          <p:spPr bwMode="auto">
            <a:xfrm>
              <a:off x="7193170" y="4548187"/>
              <a:ext cx="44403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defRPr/>
              </a:pPr>
              <a:r>
                <a:rPr lang="en-US" altLang="en-US" sz="900" kern="0">
                  <a:solidFill>
                    <a:srgbClr val="002050"/>
                  </a:solidFill>
                  <a:latin typeface="Segoe UI" panose="020B0502040204020203" pitchFamily="34" charset="0"/>
                </a:rPr>
                <a:t>Would</a:t>
              </a:r>
              <a:br>
                <a:rPr lang="en-US" altLang="en-US" sz="900" kern="0">
                  <a:solidFill>
                    <a:srgbClr val="002050"/>
                  </a:solidFill>
                  <a:latin typeface="Segoe UI" panose="020B0502040204020203" pitchFamily="34" charset="0"/>
                </a:rPr>
              </a:br>
              <a:r>
                <a:rPr lang="en-US" altLang="en-US" sz="900" b="1" kern="0">
                  <a:solidFill>
                    <a:srgbClr val="002050"/>
                  </a:solidFill>
                  <a:latin typeface="Segoe UI" panose="020B0502040204020203" pitchFamily="34" charset="0"/>
                </a:rPr>
                <a:t>increase</a:t>
              </a:r>
              <a:br>
                <a:rPr lang="en-US" altLang="en-US" sz="900" b="1" kern="0">
                  <a:solidFill>
                    <a:srgbClr val="002050"/>
                  </a:solidFill>
                  <a:latin typeface="Segoe UI" panose="020B0502040204020203" pitchFamily="34" charset="0"/>
                </a:rPr>
              </a:br>
              <a:r>
                <a:rPr lang="en-US" altLang="en-US" sz="900" b="1" kern="0">
                  <a:solidFill>
                    <a:srgbClr val="002050"/>
                  </a:solidFill>
                  <a:latin typeface="Segoe UI" panose="020B0502040204020203" pitchFamily="34" charset="0"/>
                </a:rPr>
                <a:t>risk</a:t>
              </a:r>
              <a:endParaRPr lang="en-US" altLang="en-US" b="1" kern="0">
                <a:solidFill>
                  <a:srgbClr val="505050"/>
                </a:solidFill>
                <a:latin typeface="Segoe UI" panose="020B0502040204020203" pitchFamily="34" charset="0"/>
              </a:endParaRPr>
            </a:p>
          </p:txBody>
        </p:sp>
        <p:sp>
          <p:nvSpPr>
            <p:cNvPr id="363" name="Freeform 3608">
              <a:extLst>
                <a:ext uri="{FF2B5EF4-FFF2-40B4-BE49-F238E27FC236}">
                  <a16:creationId xmlns:a16="http://schemas.microsoft.com/office/drawing/2014/main" id="{1F8666D1-3C0D-45FC-92C5-F6D376D0909A}"/>
                </a:ext>
              </a:extLst>
            </p:cNvPr>
            <p:cNvSpPr>
              <a:spLocks/>
            </p:cNvSpPr>
            <p:nvPr/>
          </p:nvSpPr>
          <p:spPr bwMode="auto">
            <a:xfrm>
              <a:off x="7640637" y="4298950"/>
              <a:ext cx="238125" cy="539750"/>
            </a:xfrm>
            <a:custGeom>
              <a:avLst/>
              <a:gdLst>
                <a:gd name="T0" fmla="*/ 112 w 150"/>
                <a:gd name="T1" fmla="*/ 75 h 340"/>
                <a:gd name="T2" fmla="*/ 112 w 150"/>
                <a:gd name="T3" fmla="*/ 340 h 340"/>
                <a:gd name="T4" fmla="*/ 38 w 150"/>
                <a:gd name="T5" fmla="*/ 340 h 340"/>
                <a:gd name="T6" fmla="*/ 38 w 150"/>
                <a:gd name="T7" fmla="*/ 75 h 340"/>
                <a:gd name="T8" fmla="*/ 0 w 150"/>
                <a:gd name="T9" fmla="*/ 75 h 340"/>
                <a:gd name="T10" fmla="*/ 74 w 150"/>
                <a:gd name="T11" fmla="*/ 0 h 340"/>
                <a:gd name="T12" fmla="*/ 150 w 150"/>
                <a:gd name="T13" fmla="*/ 75 h 340"/>
                <a:gd name="T14" fmla="*/ 112 w 150"/>
                <a:gd name="T15" fmla="*/ 75 h 340"/>
                <a:gd name="T16" fmla="*/ 112 w 150"/>
                <a:gd name="T17" fmla="*/ 75 h 340"/>
                <a:gd name="T18" fmla="*/ 112 w 150"/>
                <a:gd name="T19" fmla="*/ 7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40">
                  <a:moveTo>
                    <a:pt x="112" y="75"/>
                  </a:moveTo>
                  <a:lnTo>
                    <a:pt x="112" y="340"/>
                  </a:lnTo>
                  <a:lnTo>
                    <a:pt x="38" y="340"/>
                  </a:lnTo>
                  <a:lnTo>
                    <a:pt x="38" y="75"/>
                  </a:lnTo>
                  <a:lnTo>
                    <a:pt x="0" y="75"/>
                  </a:lnTo>
                  <a:lnTo>
                    <a:pt x="74" y="0"/>
                  </a:lnTo>
                  <a:lnTo>
                    <a:pt x="150" y="75"/>
                  </a:lnTo>
                  <a:lnTo>
                    <a:pt x="112" y="75"/>
                  </a:lnTo>
                  <a:lnTo>
                    <a:pt x="112" y="75"/>
                  </a:lnTo>
                  <a:lnTo>
                    <a:pt x="112"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64" name="Freeform 3609">
              <a:extLst>
                <a:ext uri="{FF2B5EF4-FFF2-40B4-BE49-F238E27FC236}">
                  <a16:creationId xmlns:a16="http://schemas.microsoft.com/office/drawing/2014/main" id="{B954BABB-9D4B-4AF4-851B-7AF4644CBD49}"/>
                </a:ext>
              </a:extLst>
            </p:cNvPr>
            <p:cNvSpPr>
              <a:spLocks/>
            </p:cNvSpPr>
            <p:nvPr/>
          </p:nvSpPr>
          <p:spPr bwMode="auto">
            <a:xfrm>
              <a:off x="7640637" y="4838700"/>
              <a:ext cx="238125" cy="631825"/>
            </a:xfrm>
            <a:custGeom>
              <a:avLst/>
              <a:gdLst>
                <a:gd name="T0" fmla="*/ 112 w 150"/>
                <a:gd name="T1" fmla="*/ 324 h 398"/>
                <a:gd name="T2" fmla="*/ 112 w 150"/>
                <a:gd name="T3" fmla="*/ 0 h 398"/>
                <a:gd name="T4" fmla="*/ 38 w 150"/>
                <a:gd name="T5" fmla="*/ 0 h 398"/>
                <a:gd name="T6" fmla="*/ 38 w 150"/>
                <a:gd name="T7" fmla="*/ 324 h 398"/>
                <a:gd name="T8" fmla="*/ 0 w 150"/>
                <a:gd name="T9" fmla="*/ 324 h 398"/>
                <a:gd name="T10" fmla="*/ 74 w 150"/>
                <a:gd name="T11" fmla="*/ 398 h 398"/>
                <a:gd name="T12" fmla="*/ 150 w 150"/>
                <a:gd name="T13" fmla="*/ 324 h 398"/>
                <a:gd name="T14" fmla="*/ 112 w 150"/>
                <a:gd name="T15" fmla="*/ 324 h 398"/>
                <a:gd name="T16" fmla="*/ 112 w 150"/>
                <a:gd name="T17" fmla="*/ 324 h 398"/>
                <a:gd name="T18" fmla="*/ 112 w 150"/>
                <a:gd name="T19" fmla="*/ 32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98">
                  <a:moveTo>
                    <a:pt x="112" y="324"/>
                  </a:moveTo>
                  <a:lnTo>
                    <a:pt x="112" y="0"/>
                  </a:lnTo>
                  <a:lnTo>
                    <a:pt x="38" y="0"/>
                  </a:lnTo>
                  <a:lnTo>
                    <a:pt x="38" y="324"/>
                  </a:lnTo>
                  <a:lnTo>
                    <a:pt x="0" y="324"/>
                  </a:lnTo>
                  <a:lnTo>
                    <a:pt x="74" y="398"/>
                  </a:lnTo>
                  <a:lnTo>
                    <a:pt x="150" y="324"/>
                  </a:lnTo>
                  <a:lnTo>
                    <a:pt x="112" y="324"/>
                  </a:lnTo>
                  <a:lnTo>
                    <a:pt x="112" y="324"/>
                  </a:lnTo>
                  <a:lnTo>
                    <a:pt x="112" y="324"/>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65" name="Rectangle 3610">
              <a:extLst>
                <a:ext uri="{FF2B5EF4-FFF2-40B4-BE49-F238E27FC236}">
                  <a16:creationId xmlns:a16="http://schemas.microsoft.com/office/drawing/2014/main" id="{049F11CE-586A-4444-9EB1-EC5F3D106243}"/>
                </a:ext>
              </a:extLst>
            </p:cNvPr>
            <p:cNvSpPr>
              <a:spLocks noChangeArrowheads="1"/>
            </p:cNvSpPr>
            <p:nvPr/>
          </p:nvSpPr>
          <p:spPr bwMode="auto">
            <a:xfrm>
              <a:off x="7891461" y="4981575"/>
              <a:ext cx="8319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002050"/>
                  </a:solidFill>
                  <a:latin typeface="Segoe UI" panose="020B0502040204020203" pitchFamily="34" charset="0"/>
                </a:rPr>
                <a:t>and </a:t>
              </a:r>
              <a:r>
                <a:rPr lang="en-US" altLang="en-US" sz="900" b="1" kern="0">
                  <a:solidFill>
                    <a:srgbClr val="002050"/>
                  </a:solidFill>
                  <a:latin typeface="Segoe UI" panose="020B0502040204020203" pitchFamily="34" charset="0"/>
                </a:rPr>
                <a:t>accelerate</a:t>
              </a:r>
              <a:br>
                <a:rPr lang="en-US" altLang="en-US" sz="900" b="1" kern="0">
                  <a:solidFill>
                    <a:srgbClr val="002050"/>
                  </a:solidFill>
                  <a:latin typeface="Segoe UI" panose="020B0502040204020203" pitchFamily="34" charset="0"/>
                </a:rPr>
              </a:br>
              <a:r>
                <a:rPr lang="en-US" altLang="en-US" sz="900" b="1" kern="0">
                  <a:solidFill>
                    <a:srgbClr val="002050"/>
                  </a:solidFill>
                  <a:latin typeface="Segoe UI" panose="020B0502040204020203" pitchFamily="34" charset="0"/>
                </a:rPr>
                <a:t>business agility</a:t>
              </a:r>
            </a:p>
          </p:txBody>
        </p:sp>
        <p:sp>
          <p:nvSpPr>
            <p:cNvPr id="366" name="Freeform 3613">
              <a:extLst>
                <a:ext uri="{FF2B5EF4-FFF2-40B4-BE49-F238E27FC236}">
                  <a16:creationId xmlns:a16="http://schemas.microsoft.com/office/drawing/2014/main" id="{BB907D7D-539D-4202-8605-E02E29CA4512}"/>
                </a:ext>
              </a:extLst>
            </p:cNvPr>
            <p:cNvSpPr>
              <a:spLocks/>
            </p:cNvSpPr>
            <p:nvPr/>
          </p:nvSpPr>
          <p:spPr bwMode="auto">
            <a:xfrm>
              <a:off x="7897811" y="4783138"/>
              <a:ext cx="966788" cy="238125"/>
            </a:xfrm>
            <a:custGeom>
              <a:avLst/>
              <a:gdLst>
                <a:gd name="T0" fmla="*/ 535 w 609"/>
                <a:gd name="T1" fmla="*/ 38 h 150"/>
                <a:gd name="T2" fmla="*/ 0 w 609"/>
                <a:gd name="T3" fmla="*/ 38 h 150"/>
                <a:gd name="T4" fmla="*/ 0 w 609"/>
                <a:gd name="T5" fmla="*/ 112 h 150"/>
                <a:gd name="T6" fmla="*/ 535 w 609"/>
                <a:gd name="T7" fmla="*/ 112 h 150"/>
                <a:gd name="T8" fmla="*/ 535 w 609"/>
                <a:gd name="T9" fmla="*/ 150 h 150"/>
                <a:gd name="T10" fmla="*/ 609 w 609"/>
                <a:gd name="T11" fmla="*/ 76 h 150"/>
                <a:gd name="T12" fmla="*/ 535 w 609"/>
                <a:gd name="T13" fmla="*/ 0 h 150"/>
                <a:gd name="T14" fmla="*/ 535 w 609"/>
                <a:gd name="T15" fmla="*/ 38 h 150"/>
                <a:gd name="T16" fmla="*/ 535 w 609"/>
                <a:gd name="T17" fmla="*/ 38 h 150"/>
                <a:gd name="T18" fmla="*/ 535 w 609"/>
                <a:gd name="T19"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50">
                  <a:moveTo>
                    <a:pt x="535" y="38"/>
                  </a:moveTo>
                  <a:lnTo>
                    <a:pt x="0" y="38"/>
                  </a:lnTo>
                  <a:lnTo>
                    <a:pt x="0" y="112"/>
                  </a:lnTo>
                  <a:lnTo>
                    <a:pt x="535" y="112"/>
                  </a:lnTo>
                  <a:lnTo>
                    <a:pt x="535" y="150"/>
                  </a:lnTo>
                  <a:lnTo>
                    <a:pt x="609" y="76"/>
                  </a:lnTo>
                  <a:lnTo>
                    <a:pt x="535" y="0"/>
                  </a:lnTo>
                  <a:lnTo>
                    <a:pt x="535" y="38"/>
                  </a:lnTo>
                  <a:lnTo>
                    <a:pt x="535" y="38"/>
                  </a:lnTo>
                  <a:lnTo>
                    <a:pt x="535" y="38"/>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88105">
                <a:defRPr/>
              </a:pPr>
              <a:endParaRPr lang="en-US" sz="2200" kern="0">
                <a:solidFill>
                  <a:srgbClr val="505050"/>
                </a:solidFill>
              </a:endParaRPr>
            </a:p>
          </p:txBody>
        </p:sp>
        <p:sp>
          <p:nvSpPr>
            <p:cNvPr id="367" name="Rectangle 3778">
              <a:extLst>
                <a:ext uri="{FF2B5EF4-FFF2-40B4-BE49-F238E27FC236}">
                  <a16:creationId xmlns:a16="http://schemas.microsoft.com/office/drawing/2014/main" id="{D64E2403-6DBC-46AF-AB0A-EFBE87198A53}"/>
                </a:ext>
              </a:extLst>
            </p:cNvPr>
            <p:cNvSpPr>
              <a:spLocks noChangeArrowheads="1"/>
            </p:cNvSpPr>
            <p:nvPr/>
          </p:nvSpPr>
          <p:spPr bwMode="auto">
            <a:xfrm>
              <a:off x="7918449" y="4256088"/>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FFFFFF"/>
                  </a:solidFill>
                  <a:latin typeface="Segoe UI" panose="020B0502040204020203" pitchFamily="34" charset="0"/>
                </a:rPr>
                <a:t>o</a:t>
              </a:r>
              <a:endParaRPr lang="en-US" altLang="en-US" kern="0">
                <a:solidFill>
                  <a:srgbClr val="505050"/>
                </a:solidFill>
                <a:latin typeface="Segoe UI" panose="020B0502040204020203" pitchFamily="34" charset="0"/>
              </a:endParaRPr>
            </a:p>
          </p:txBody>
        </p:sp>
        <p:sp>
          <p:nvSpPr>
            <p:cNvPr id="368" name="Rectangle 3779">
              <a:extLst>
                <a:ext uri="{FF2B5EF4-FFF2-40B4-BE49-F238E27FC236}">
                  <a16:creationId xmlns:a16="http://schemas.microsoft.com/office/drawing/2014/main" id="{7BA7B1C3-F844-44B4-9731-F571823B8B5D}"/>
                </a:ext>
              </a:extLst>
            </p:cNvPr>
            <p:cNvSpPr>
              <a:spLocks noChangeArrowheads="1"/>
            </p:cNvSpPr>
            <p:nvPr/>
          </p:nvSpPr>
          <p:spPr bwMode="auto">
            <a:xfrm>
              <a:off x="7983537" y="4256088"/>
              <a:ext cx="3687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900" kern="0">
                  <a:solidFill>
                    <a:srgbClr val="FFFFFF"/>
                  </a:solidFill>
                  <a:latin typeface="Segoe UI" panose="020B0502040204020203" pitchFamily="34" charset="0"/>
                </a:rPr>
                <a:t>f</a:t>
              </a:r>
              <a:endParaRPr lang="en-US" altLang="en-US" kern="0">
                <a:solidFill>
                  <a:srgbClr val="505050"/>
                </a:solidFill>
                <a:latin typeface="Segoe UI" panose="020B0502040204020203" pitchFamily="34" charset="0"/>
              </a:endParaRPr>
            </a:p>
          </p:txBody>
        </p:sp>
      </p:grpSp>
      <p:grpSp>
        <p:nvGrpSpPr>
          <p:cNvPr id="369" name="Group 368">
            <a:extLst>
              <a:ext uri="{FF2B5EF4-FFF2-40B4-BE49-F238E27FC236}">
                <a16:creationId xmlns:a16="http://schemas.microsoft.com/office/drawing/2014/main" id="{CB6FDD88-84B8-4CDA-B35D-BC03A559FF28}"/>
              </a:ext>
            </a:extLst>
          </p:cNvPr>
          <p:cNvGrpSpPr/>
          <p:nvPr/>
        </p:nvGrpSpPr>
        <p:grpSpPr>
          <a:xfrm>
            <a:off x="4222357" y="1644031"/>
            <a:ext cx="2819400" cy="608745"/>
            <a:chOff x="4084637" y="1423316"/>
            <a:chExt cx="2819400" cy="608745"/>
          </a:xfrm>
        </p:grpSpPr>
        <p:sp>
          <p:nvSpPr>
            <p:cNvPr id="370" name="Rectangle 3696">
              <a:extLst>
                <a:ext uri="{FF2B5EF4-FFF2-40B4-BE49-F238E27FC236}">
                  <a16:creationId xmlns:a16="http://schemas.microsoft.com/office/drawing/2014/main" id="{81C93C59-DE51-4D2C-93D4-0235E6569AE4}"/>
                </a:ext>
              </a:extLst>
            </p:cNvPr>
            <p:cNvSpPr>
              <a:spLocks noChangeArrowheads="1"/>
            </p:cNvSpPr>
            <p:nvPr/>
          </p:nvSpPr>
          <p:spPr bwMode="auto">
            <a:xfrm>
              <a:off x="4768850" y="1478389"/>
              <a:ext cx="21351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defRPr/>
              </a:pPr>
              <a:r>
                <a:rPr lang="en-US" altLang="en-US" sz="900" kern="0" dirty="0">
                  <a:solidFill>
                    <a:srgbClr val="002050"/>
                  </a:solidFill>
                  <a:latin typeface="Segoe UI" panose="020B0502040204020203" pitchFamily="34" charset="0"/>
                </a:rPr>
                <a:t>… of development budgets for software, IT staff and external professional services will be consumed by </a:t>
              </a:r>
              <a:r>
                <a:rPr lang="en-US" altLang="en-US" sz="900" b="1" kern="0" dirty="0">
                  <a:solidFill>
                    <a:srgbClr val="002050"/>
                  </a:solidFill>
                  <a:latin typeface="Segoe UI" panose="020B0502040204020203" pitchFamily="34" charset="0"/>
                </a:rPr>
                <a:t>poor requirements</a:t>
              </a:r>
            </a:p>
          </p:txBody>
        </p:sp>
        <p:grpSp>
          <p:nvGrpSpPr>
            <p:cNvPr id="371" name="Group 370">
              <a:extLst>
                <a:ext uri="{FF2B5EF4-FFF2-40B4-BE49-F238E27FC236}">
                  <a16:creationId xmlns:a16="http://schemas.microsoft.com/office/drawing/2014/main" id="{841F945E-9B27-4B6A-99F2-4778342DBABA}"/>
                </a:ext>
              </a:extLst>
            </p:cNvPr>
            <p:cNvGrpSpPr/>
            <p:nvPr/>
          </p:nvGrpSpPr>
          <p:grpSpPr>
            <a:xfrm>
              <a:off x="4084637" y="1423316"/>
              <a:ext cx="608745" cy="608745"/>
              <a:chOff x="7777955" y="466725"/>
              <a:chExt cx="608745" cy="608745"/>
            </a:xfrm>
          </p:grpSpPr>
          <p:sp>
            <p:nvSpPr>
              <p:cNvPr id="372" name="Oval 371">
                <a:extLst>
                  <a:ext uri="{FF2B5EF4-FFF2-40B4-BE49-F238E27FC236}">
                    <a16:creationId xmlns:a16="http://schemas.microsoft.com/office/drawing/2014/main" id="{D17DF54A-DBB2-4CBD-A884-5672753A79D0}"/>
                  </a:ext>
                </a:extLst>
              </p:cNvPr>
              <p:cNvSpPr/>
              <p:nvPr/>
            </p:nvSpPr>
            <p:spPr bwMode="auto">
              <a:xfrm>
                <a:off x="7777955" y="466725"/>
                <a:ext cx="608745" cy="608745"/>
              </a:xfrm>
              <a:prstGeom prst="ellipse">
                <a:avLst/>
              </a:prstGeom>
              <a:solidFill>
                <a:srgbClr val="002050"/>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n-US" sz="8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3" name="Group 372">
                <a:extLst>
                  <a:ext uri="{FF2B5EF4-FFF2-40B4-BE49-F238E27FC236}">
                    <a16:creationId xmlns:a16="http://schemas.microsoft.com/office/drawing/2014/main" id="{BB99FD8B-3B07-41D2-9FFB-B6E6DF69F991}"/>
                  </a:ext>
                </a:extLst>
              </p:cNvPr>
              <p:cNvGrpSpPr/>
              <p:nvPr/>
            </p:nvGrpSpPr>
            <p:grpSpPr>
              <a:xfrm>
                <a:off x="7885590" y="586431"/>
                <a:ext cx="438404" cy="369332"/>
                <a:chOff x="7903878" y="601662"/>
                <a:chExt cx="438404" cy="369332"/>
              </a:xfrm>
            </p:grpSpPr>
            <p:sp>
              <p:nvSpPr>
                <p:cNvPr id="374" name="Rectangle 3458">
                  <a:extLst>
                    <a:ext uri="{FF2B5EF4-FFF2-40B4-BE49-F238E27FC236}">
                      <a16:creationId xmlns:a16="http://schemas.microsoft.com/office/drawing/2014/main" id="{C45F01BB-ECBF-4897-A039-E3D1991DC2C5}"/>
                    </a:ext>
                  </a:extLst>
                </p:cNvPr>
                <p:cNvSpPr>
                  <a:spLocks noChangeArrowheads="1"/>
                </p:cNvSpPr>
                <p:nvPr/>
              </p:nvSpPr>
              <p:spPr bwMode="auto">
                <a:xfrm>
                  <a:off x="7903878" y="601662"/>
                  <a:ext cx="272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2400" kern="0">
                      <a:solidFill>
                        <a:srgbClr val="FFFFFF"/>
                      </a:solidFill>
                      <a:latin typeface="Segoe UI Light" panose="020B0502040204020203" pitchFamily="34" charset="0"/>
                    </a:rPr>
                    <a:t>41</a:t>
                  </a:r>
                  <a:endParaRPr lang="en-US" altLang="en-US" sz="2400" kern="0">
                    <a:solidFill>
                      <a:srgbClr val="FFFFFF"/>
                    </a:solidFill>
                    <a:latin typeface="Segoe UI" panose="020B0502040204020203" pitchFamily="34" charset="0"/>
                  </a:endParaRPr>
                </a:p>
              </p:txBody>
            </p:sp>
            <p:sp>
              <p:nvSpPr>
                <p:cNvPr id="375" name="Rectangle 3459">
                  <a:extLst>
                    <a:ext uri="{FF2B5EF4-FFF2-40B4-BE49-F238E27FC236}">
                      <a16:creationId xmlns:a16="http://schemas.microsoft.com/office/drawing/2014/main" id="{9E271400-94D2-4FE5-9DC7-9842CE85BB3B}"/>
                    </a:ext>
                  </a:extLst>
                </p:cNvPr>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defRPr/>
                  </a:pPr>
                  <a:r>
                    <a:rPr lang="en-US" altLang="en-US" sz="1600" kern="0">
                      <a:solidFill>
                        <a:srgbClr val="FFFFFF"/>
                      </a:solidFill>
                      <a:latin typeface="Segoe UI Light" panose="020B0502040204020203" pitchFamily="34" charset="0"/>
                    </a:rPr>
                    <a:t>%</a:t>
                  </a:r>
                  <a:endParaRPr lang="en-US" altLang="en-US" sz="1600" kern="0">
                    <a:solidFill>
                      <a:srgbClr val="FFFFFF"/>
                    </a:solidFill>
                    <a:latin typeface="Segoe UI" panose="020B0502040204020203" pitchFamily="34" charset="0"/>
                  </a:endParaRPr>
                </a:p>
              </p:txBody>
            </p:sp>
          </p:grpSp>
        </p:grpSp>
      </p:grpSp>
    </p:spTree>
    <p:extLst>
      <p:ext uri="{BB962C8B-B14F-4D97-AF65-F5344CB8AC3E}">
        <p14:creationId xmlns:p14="http://schemas.microsoft.com/office/powerpoint/2010/main" val="119225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9"/>
                                        </p:tgtEl>
                                        <p:attrNameLst>
                                          <p:attrName>style.visibility</p:attrName>
                                        </p:attrNameLst>
                                      </p:cBhvr>
                                      <p:to>
                                        <p:strVal val="visible"/>
                                      </p:to>
                                    </p:set>
                                    <p:animEffect transition="in" filter="fade">
                                      <p:cBhvr>
                                        <p:cTn id="17" dur="500"/>
                                        <p:tgtEl>
                                          <p:spTgt spid="2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9"/>
                                        </p:tgtEl>
                                        <p:attrNameLst>
                                          <p:attrName>style.visibility</p:attrName>
                                        </p:attrNameLst>
                                      </p:cBhvr>
                                      <p:to>
                                        <p:strVal val="visible"/>
                                      </p:to>
                                    </p:set>
                                    <p:animEffect transition="in" filter="fade">
                                      <p:cBhvr>
                                        <p:cTn id="22" dur="500"/>
                                        <p:tgtEl>
                                          <p:spTgt spid="3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6"/>
                                        </p:tgtEl>
                                        <p:attrNameLst>
                                          <p:attrName>style.visibility</p:attrName>
                                        </p:attrNameLst>
                                      </p:cBhvr>
                                      <p:to>
                                        <p:strVal val="visible"/>
                                      </p:to>
                                    </p:set>
                                    <p:animEffect transition="in" filter="fade">
                                      <p:cBhvr>
                                        <p:cTn id="27" dur="500"/>
                                        <p:tgtEl>
                                          <p:spTgt spid="3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0"/>
                                        </p:tgtEl>
                                        <p:attrNameLst>
                                          <p:attrName>style.visibility</p:attrName>
                                        </p:attrNameLst>
                                      </p:cBhvr>
                                      <p:to>
                                        <p:strVal val="visible"/>
                                      </p:to>
                                    </p:set>
                                    <p:animEffect transition="in" filter="fade">
                                      <p:cBhvr>
                                        <p:cTn id="32" dur="500"/>
                                        <p:tgtEl>
                                          <p:spTgt spid="340"/>
                                        </p:tgtEl>
                                      </p:cBhvr>
                                    </p:animEffect>
                                  </p:childTnLst>
                                </p:cTn>
                              </p:par>
                              <p:par>
                                <p:cTn id="33" presetID="10" presetClass="entr" presetSubtype="0" fill="hold" nodeType="withEffect">
                                  <p:stCondLst>
                                    <p:cond delay="0"/>
                                  </p:stCondLst>
                                  <p:childTnLst>
                                    <p:set>
                                      <p:cBhvr>
                                        <p:cTn id="34" dur="1" fill="hold">
                                          <p:stCondLst>
                                            <p:cond delay="0"/>
                                          </p:stCondLst>
                                        </p:cTn>
                                        <p:tgtEl>
                                          <p:spTgt spid="348"/>
                                        </p:tgtEl>
                                        <p:attrNameLst>
                                          <p:attrName>style.visibility</p:attrName>
                                        </p:attrNameLst>
                                      </p:cBhvr>
                                      <p:to>
                                        <p:strVal val="visible"/>
                                      </p:to>
                                    </p:set>
                                    <p:animEffect transition="in" filter="fade">
                                      <p:cBhvr>
                                        <p:cTn id="35" dur="500"/>
                                        <p:tgtEl>
                                          <p:spTgt spid="34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6"/>
                                        </p:tgtEl>
                                        <p:attrNameLst>
                                          <p:attrName>style.visibility</p:attrName>
                                        </p:attrNameLst>
                                      </p:cBhvr>
                                      <p:to>
                                        <p:strVal val="visible"/>
                                      </p:to>
                                    </p:set>
                                    <p:animEffect transition="in" filter="fade">
                                      <p:cBhvr>
                                        <p:cTn id="45" dur="500"/>
                                        <p:tgtEl>
                                          <p:spTgt spid="1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35"/>
                                        </p:tgtEl>
                                        <p:attrNameLst>
                                          <p:attrName>style.visibility</p:attrName>
                                        </p:attrNameLst>
                                      </p:cBhvr>
                                      <p:to>
                                        <p:strVal val="visible"/>
                                      </p:to>
                                    </p:set>
                                    <p:animEffect transition="in" filter="fade">
                                      <p:cBhvr>
                                        <p:cTn id="50" dur="500"/>
                                        <p:tgtEl>
                                          <p:spTgt spid="135"/>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355"/>
                                        </p:tgtEl>
                                        <p:attrNameLst>
                                          <p:attrName>style.visibility</p:attrName>
                                        </p:attrNameLst>
                                      </p:cBhvr>
                                      <p:to>
                                        <p:strVal val="visible"/>
                                      </p:to>
                                    </p:set>
                                    <p:animEffect transition="in" filter="fade">
                                      <p:cBhvr>
                                        <p:cTn id="54" dur="500"/>
                                        <p:tgtEl>
                                          <p:spTgt spid="35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56"/>
                                        </p:tgtEl>
                                        <p:attrNameLst>
                                          <p:attrName>style.visibility</p:attrName>
                                        </p:attrNameLst>
                                      </p:cBhvr>
                                      <p:to>
                                        <p:strVal val="visible"/>
                                      </p:to>
                                    </p:set>
                                    <p:animEffect transition="in" filter="fade">
                                      <p:cBhvr>
                                        <p:cTn id="59" dur="500"/>
                                        <p:tgtEl>
                                          <p:spTgt spid="2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fade">
                                      <p:cBhvr>
                                        <p:cTn id="69"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E63B46"/>
      </a:accent4>
      <a:accent5>
        <a:srgbClr val="293A49"/>
      </a:accent5>
      <a:accent6>
        <a:srgbClr val="1B72B7"/>
      </a:accent6>
      <a:hlink>
        <a:srgbClr val="1B72B7"/>
      </a:hlink>
      <a:folHlink>
        <a:srgbClr val="1B72B7"/>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Marble PowerPoint" id="{7EF445CD-3980-405F-8F76-CFDF1FF5F774}" vid="{33D86CCB-2F1D-4D16-8516-ED2DCF8EB72A}"/>
    </a:ext>
  </a:extLst>
</a:theme>
</file>

<file path=ppt/theme/theme2.xml><?xml version="1.0" encoding="utf-8"?>
<a:theme xmlns:a="http://schemas.openxmlformats.org/drawingml/2006/main" name="What is GitHub and why should I use">
  <a:themeElements>
    <a:clrScheme name="Black Marble Orange">
      <a:dk1>
        <a:sysClr val="windowText" lastClr="000000"/>
      </a:dk1>
      <a:lt1>
        <a:sysClr val="window" lastClr="FFFFFF"/>
      </a:lt1>
      <a:dk2>
        <a:srgbClr val="3C3C3B"/>
      </a:dk2>
      <a:lt2>
        <a:srgbClr val="F5F5F5"/>
      </a:lt2>
      <a:accent1>
        <a:srgbClr val="F97923"/>
      </a:accent1>
      <a:accent2>
        <a:srgbClr val="21B9EC"/>
      </a:accent2>
      <a:accent3>
        <a:srgbClr val="B6CC22"/>
      </a:accent3>
      <a:accent4>
        <a:srgbClr val="FFC000"/>
      </a:accent4>
      <a:accent5>
        <a:srgbClr val="4472C4"/>
      </a:accent5>
      <a:accent6>
        <a:srgbClr val="70AD47"/>
      </a:accent6>
      <a:hlink>
        <a:srgbClr val="0563C1"/>
      </a:hlink>
      <a:folHlink>
        <a:srgbClr val="954F72"/>
      </a:folHlink>
    </a:clrScheme>
    <a:fontScheme name="Black Marble">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M PowerPoint.pptx" id="{BFB0FD06-D6FE-4E0D-95E1-CF35D0C203BB}" vid="{D60B6A4F-3D42-4BD2-B417-83A1C5E20C4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613de2c2-ece5-413d-a54d-11a84cbe9590" ContentTypeId="0x010100AED4198795C7FE49B29C2076BD071E1905"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ef06227c70244b99f28efd69bf8c4a2 xmlns="e9d2523a-f6c8-4b58-93c0-559fd1563d05">
      <Terms xmlns="http://schemas.microsoft.com/office/infopath/2007/PartnerControls"/>
    </lef06227c70244b99f28efd69bf8c4a2>
    <ncc7974b4cc743ee9fa76c9d4986e664 xmlns="e9d2523a-f6c8-4b58-93c0-559fd1563d05">
      <Terms xmlns="http://schemas.microsoft.com/office/infopath/2007/PartnerControls"/>
    </ncc7974b4cc743ee9fa76c9d4986e664>
    <TaxCatchAll xmlns="e9d2523a-f6c8-4b58-93c0-559fd1563d05"/>
    <e895aedb3c1b437f9b9a6dbf3a7b3bb6 xmlns="e9d2523a-f6c8-4b58-93c0-559fd1563d05">
      <Terms xmlns="http://schemas.microsoft.com/office/infopath/2007/PartnerControls"/>
    </e895aedb3c1b437f9b9a6dbf3a7b3bb6>
    <b1cc683000e54dd292230264e51d5ab3 xmlns="e9d2523a-f6c8-4b58-93c0-559fd1563d05">
      <Terms xmlns="http://schemas.microsoft.com/office/infopath/2007/PartnerControls"/>
    </b1cc683000e54dd292230264e51d5ab3>
  </documentManagement>
</p:properties>
</file>

<file path=customXml/item4.xml><?xml version="1.0" encoding="utf-8"?>
<ct:contentTypeSchema xmlns:ct="http://schemas.microsoft.com/office/2006/metadata/contentType" xmlns:ma="http://schemas.microsoft.com/office/2006/metadata/properties/metaAttributes" ct:_="" ma:_="" ma:contentTypeName="Black Marble Presentation" ma:contentTypeID="0x010100AED4198795C7FE49B29C2076BD071E1905000EAF08AED0FE1B4BBE46E8D86720BF3A" ma:contentTypeVersion="106" ma:contentTypeDescription="" ma:contentTypeScope="" ma:versionID="661e526308afc51a89bdee61642326af">
  <xsd:schema xmlns:xsd="http://www.w3.org/2001/XMLSchema" xmlns:xs="http://www.w3.org/2001/XMLSchema" xmlns:p="http://schemas.microsoft.com/office/2006/metadata/properties" xmlns:ns2="e9d2523a-f6c8-4b58-93c0-559fd1563d05" targetNamespace="http://schemas.microsoft.com/office/2006/metadata/properties" ma:root="true" ma:fieldsID="7e8254256690c44a3cda3a96e43f32d3" ns2:_="">
    <xsd:import namespace="e9d2523a-f6c8-4b58-93c0-559fd1563d05"/>
    <xsd:element name="properties">
      <xsd:complexType>
        <xsd:sequence>
          <xsd:element name="documentManagement">
            <xsd:complexType>
              <xsd:all>
                <xsd:element ref="ns2:ncc7974b4cc743ee9fa76c9d4986e664" minOccurs="0"/>
                <xsd:element ref="ns2:TaxCatchAll" minOccurs="0"/>
                <xsd:element ref="ns2:TaxCatchAllLabel" minOccurs="0"/>
                <xsd:element ref="ns2:e895aedb3c1b437f9b9a6dbf3a7b3bb6" minOccurs="0"/>
                <xsd:element ref="ns2:lef06227c70244b99f28efd69bf8c4a2" minOccurs="0"/>
                <xsd:element ref="ns2:b1cc683000e54dd292230264e51d5ab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d2523a-f6c8-4b58-93c0-559fd1563d05" elementFormDefault="qualified">
    <xsd:import namespace="http://schemas.microsoft.com/office/2006/documentManagement/types"/>
    <xsd:import namespace="http://schemas.microsoft.com/office/infopath/2007/PartnerControls"/>
    <xsd:element name="ncc7974b4cc743ee9fa76c9d4986e664" ma:index="8" nillable="true" ma:taxonomy="true" ma:internalName="ncc7974b4cc743ee9fa76c9d4986e664" ma:taxonomyFieldName="Client" ma:displayName="Client" ma:readOnly="false" ma:default="" ma:fieldId="{7cc7974b-4cc7-43ee-9fa7-6c9d4986e664}" ma:sspId="613de2c2-ece5-413d-a54d-11a84cbe9590" ma:termSetId="986f9cb8-dd98-4721-a02f-04cdb7abca8c" ma:anchorId="00000000-0000-0000-0000-000000000000" ma:open="true" ma:isKeyword="false">
      <xsd:complexType>
        <xsd:sequence>
          <xsd:element ref="pc:Terms" minOccurs="0" maxOccurs="1"/>
        </xsd:sequence>
      </xsd:complexType>
    </xsd:element>
    <xsd:element name="TaxCatchAll" ma:index="9" nillable="true" ma:displayName="Taxonomy Catch All Column" ma:description="" ma:hidden="true" ma:list="{0825ddf7-5dbb-4b12-9f5f-afeebe1388c2}" ma:internalName="TaxCatchAll" ma:showField="CatchAllData"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825ddf7-5dbb-4b12-9f5f-afeebe1388c2}" ma:internalName="TaxCatchAllLabel" ma:readOnly="true" ma:showField="CatchAllDataLabel" ma:web="235817de-0f1e-495a-b6be-54b5fc82f0f9">
      <xsd:complexType>
        <xsd:complexContent>
          <xsd:extension base="dms:MultiChoiceLookup">
            <xsd:sequence>
              <xsd:element name="Value" type="dms:Lookup" maxOccurs="unbounded" minOccurs="0" nillable="true"/>
            </xsd:sequence>
          </xsd:extension>
        </xsd:complexContent>
      </xsd:complexType>
    </xsd:element>
    <xsd:element name="e895aedb3c1b437f9b9a6dbf3a7b3bb6" ma:index="12" nillable="true" ma:taxonomy="true" ma:internalName="e895aedb3c1b437f9b9a6dbf3a7b3bb6" ma:taxonomyFieldName="Partner" ma:displayName="Partner" ma:readOnly="false" ma:default="" ma:fieldId="{e895aedb-3c1b-437f-9b9a-6dbf3a7b3bb6}" ma:sspId="613de2c2-ece5-413d-a54d-11a84cbe9590" ma:termSetId="92f83c62-f94b-472c-a28f-1c8e3cb98a96" ma:anchorId="00000000-0000-0000-0000-000000000000" ma:open="true" ma:isKeyword="false">
      <xsd:complexType>
        <xsd:sequence>
          <xsd:element ref="pc:Terms" minOccurs="0" maxOccurs="1"/>
        </xsd:sequence>
      </xsd:complexType>
    </xsd:element>
    <xsd:element name="lef06227c70244b99f28efd69bf8c4a2" ma:index="14" nillable="true" ma:taxonomy="true" ma:internalName="lef06227c70244b99f28efd69bf8c4a2" ma:taxonomyFieldName="Document_x0020_Type" ma:displayName="Document Type" ma:readOnly="false" ma:default="" ma:fieldId="{5ef06227-c702-44b9-9f28-efd69bf8c4a2}" ma:sspId="613de2c2-ece5-413d-a54d-11a84cbe9590" ma:termSetId="d5379354-3d20-4456-9144-4376ace0bb6b" ma:anchorId="00000000-0000-0000-0000-000000000000" ma:open="true" ma:isKeyword="false">
      <xsd:complexType>
        <xsd:sequence>
          <xsd:element ref="pc:Terms" minOccurs="0" maxOccurs="1"/>
        </xsd:sequence>
      </xsd:complexType>
    </xsd:element>
    <xsd:element name="b1cc683000e54dd292230264e51d5ab3" ma:index="16" nillable="true" ma:taxonomy="true" ma:internalName="b1cc683000e54dd292230264e51d5ab3" ma:taxonomyFieldName="Document_x0020_Category" ma:displayName="Document Category" ma:default="" ma:fieldId="{b1cc6830-00e5-4dd2-9223-0264e51d5ab3}" ma:taxonomyMulti="true" ma:sspId="613de2c2-ece5-413d-a54d-11a84cbe9590" ma:termSetId="7387cc0c-b9df-46cb-a740-e3919ed82fc2" ma:anchorId="00000000-0000-0000-0000-000000000000"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02968B-4617-41E1-8C3F-9FA4B75F36D1}">
  <ds:schemaRefs>
    <ds:schemaRef ds:uri="Microsoft.SharePoint.Taxonomy.ContentTypeSync"/>
  </ds:schemaRefs>
</ds:datastoreItem>
</file>

<file path=customXml/itemProps2.xml><?xml version="1.0" encoding="utf-8"?>
<ds:datastoreItem xmlns:ds="http://schemas.openxmlformats.org/officeDocument/2006/customXml" ds:itemID="{25D0ABE3-E1E0-4685-B629-89459358F919}">
  <ds:schemaRefs>
    <ds:schemaRef ds:uri="http://schemas.microsoft.com/sharepoint/v3/contenttype/forms"/>
  </ds:schemaRefs>
</ds:datastoreItem>
</file>

<file path=customXml/itemProps3.xml><?xml version="1.0" encoding="utf-8"?>
<ds:datastoreItem xmlns:ds="http://schemas.openxmlformats.org/officeDocument/2006/customXml" ds:itemID="{76E5C231-F84E-40AB-853E-A10ACDAA9762}">
  <ds:schemaRefs>
    <ds:schemaRef ds:uri="http://www.w3.org/XML/1998/namespace"/>
    <ds:schemaRef ds:uri="e9d2523a-f6c8-4b58-93c0-559fd1563d05"/>
    <ds:schemaRef ds:uri="http://schemas.microsoft.com/office/infopath/2007/PartnerControl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terms/"/>
    <ds:schemaRef ds:uri="http://purl.org/dc/elements/1.1/"/>
  </ds:schemaRefs>
</ds:datastoreItem>
</file>

<file path=customXml/itemProps4.xml><?xml version="1.0" encoding="utf-8"?>
<ds:datastoreItem xmlns:ds="http://schemas.openxmlformats.org/officeDocument/2006/customXml" ds:itemID="{F4E58683-7B73-4D1D-BE1F-DABD2835E4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d2523a-f6c8-4b58-93c0-559fd1563d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Black Marble PowerPoint</Template>
  <TotalTime>4393</TotalTime>
  <Words>752</Words>
  <Application>Microsoft Office PowerPoint</Application>
  <PresentationFormat>Widescreen</PresentationFormat>
  <Paragraphs>123</Paragraphs>
  <Slides>17</Slides>
  <Notes>8</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Arial</vt:lpstr>
      <vt:lpstr>Arial Rounded MT Bold</vt:lpstr>
      <vt:lpstr>Calibri</vt:lpstr>
      <vt:lpstr>Segoe</vt:lpstr>
      <vt:lpstr>Segoe UI</vt:lpstr>
      <vt:lpstr>Segoe UI Light</vt:lpstr>
      <vt:lpstr>Segoe UI Semibold</vt:lpstr>
      <vt:lpstr>Segoe UI Semilight</vt:lpstr>
      <vt:lpstr>Wingdings</vt:lpstr>
      <vt:lpstr>Office Theme</vt:lpstr>
      <vt:lpstr>What is GitHub and why should I use</vt:lpstr>
      <vt:lpstr>Living the dream</vt:lpstr>
      <vt:lpstr>PowerPoint Presentation</vt:lpstr>
      <vt:lpstr>What is DevOps</vt:lpstr>
      <vt:lpstr>What is DevOps?</vt:lpstr>
      <vt:lpstr>DevOps is the union of people, process, and products to enable continuous delivery of value to your end users. </vt:lpstr>
      <vt:lpstr>PowerPoint Presentation</vt:lpstr>
      <vt:lpstr>Five Pillars of DevOps</vt:lpstr>
      <vt:lpstr>PowerPoint Presentation</vt:lpstr>
      <vt:lpstr>DevOps is key to digital transformation</vt:lpstr>
      <vt:lpstr>PowerPoint Presentation</vt:lpstr>
      <vt:lpstr>Walking through the process</vt:lpstr>
      <vt:lpstr>Demo </vt:lpstr>
      <vt:lpstr>And in summary</vt:lpstr>
      <vt:lpstr>Definition of Done  Live in production, collecting telemetry, supporting or diminishing the starting hypothesis.</vt:lpstr>
      <vt:lpstr>Question?</vt:lpstr>
      <vt:lpstr>PowerPoint Presentation</vt:lpstr>
      <vt:lpstr>PowerPoint Presentation</vt:lpstr>
    </vt:vector>
  </TitlesOfParts>
  <Company>Black Marble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Living the dream</dc:title>
  <dc:creator>Rik Hepworth</dc:creator>
  <cp:lastModifiedBy>Richard Fennell</cp:lastModifiedBy>
  <cp:revision>6</cp:revision>
  <cp:lastPrinted>2018-03-07T09:51:17Z</cp:lastPrinted>
  <dcterms:created xsi:type="dcterms:W3CDTF">2018-05-18T09:46:30Z</dcterms:created>
  <dcterms:modified xsi:type="dcterms:W3CDTF">2021-11-12T16:19:30Z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0x010100AED4198795C7FE49B29C2076BD071E1905000EAF08AED0FE1B4BBE46E8D86720BF3A</vt:lpwstr>
  </property>
  <property fmtid="{D5CDD505-2E9C-101B-9397-08002B2CF9AE}" pid="3" name="Partner">
    <vt:lpwstr/>
  </property>
  <property fmtid="{D5CDD505-2E9C-101B-9397-08002B2CF9AE}" pid="4" name="Client">
    <vt:lpwstr/>
  </property>
  <property fmtid="{D5CDD505-2E9C-101B-9397-08002B2CF9AE}" pid="5" name="Document Category">
    <vt:lpwstr/>
  </property>
  <property fmtid="{D5CDD505-2E9C-101B-9397-08002B2CF9AE}" pid="6" name="Document Type">
    <vt:lpwstr/>
  </property>
  <property fmtid="{D5CDD505-2E9C-101B-9397-08002B2CF9AE}" pid="7" name="SharedWithUsers">
    <vt:lpwstr>23;#Abby E. Mann</vt:lpwstr>
  </property>
</Properties>
</file>